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29" r:id="rId4"/>
    <p:sldMasterId id="2147484666" r:id="rId5"/>
  </p:sldMasterIdLst>
  <p:notesMasterIdLst>
    <p:notesMasterId r:id="rId8"/>
  </p:notesMasterIdLst>
  <p:handoutMasterIdLst>
    <p:handoutMasterId r:id="rId9"/>
  </p:handoutMasterIdLst>
  <p:sldIdLst>
    <p:sldId id="1879" r:id="rId6"/>
    <p:sldId id="282" r:id="rId7"/>
  </p:sldIdLst>
  <p:sldSz cx="12192000" cy="6858000"/>
  <p:notesSz cx="6858000" cy="9144000"/>
  <p:defaultTex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defaultTextStyle>
  <p:extLst>
    <p:ext uri="{521415D9-36F7-43E2-AB2F-B90AF26B5E84}">
      <p14:sectionLst xmlns:p14="http://schemas.microsoft.com/office/powerpoint/2010/main">
        <p14:section name="Microsoft Ignite Tour Template - Light" id="{A073DAE3-B461-442F-A3D3-6642BD875E45}">
          <p14:sldIdLst>
            <p14:sldId id="1879"/>
            <p14:sldId id="282"/>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Saku Uchikawa" initials="SU" lastIdx="11" clrIdx="0"/>
  <p:cmAuthor id="1" name="Mary Feil-Jacobs" initials="MFJ" lastIdx="43" clrIdx="1"/>
  <p:cmAuthor id="2" name="Monica Lueder" initials="ML" lastIdx="22" clrIdx="2">
    <p:extLst>
      <p:ext uri="{19B8F6BF-5375-455C-9EA6-DF929625EA0E}">
        <p15:presenceInfo xmlns:p15="http://schemas.microsoft.com/office/powerpoint/2012/main" userId="S-1-5-21-2127521184-1604012920-1887927527-2598260" providerId="AD"/>
      </p:ext>
    </p:extLst>
  </p:cmAuthor>
  <p:cmAuthor id="3" name="Mary Feil-Jacobs" initials="MF" lastIdx="28" clrIdx="3">
    <p:extLst>
      <p:ext uri="{19B8F6BF-5375-455C-9EA6-DF929625EA0E}">
        <p15:presenceInfo xmlns:p15="http://schemas.microsoft.com/office/powerpoint/2012/main" userId="S-1-5-21-2127521184-1604012920-1887927527-6500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82828"/>
    <a:srgbClr val="FFFFFF"/>
    <a:srgbClr val="0078D4"/>
    <a:srgbClr val="000000"/>
    <a:srgbClr val="1A1A1A"/>
    <a:srgbClr val="107C10"/>
    <a:srgbClr val="EAEAEA"/>
    <a:srgbClr val="004B50"/>
    <a:srgbClr val="008272"/>
    <a:srgbClr val="00BC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97" autoAdjust="0"/>
    <p:restoredTop sz="97271" autoAdjust="0"/>
  </p:normalViewPr>
  <p:slideViewPr>
    <p:cSldViewPr snapToGrid="0">
      <p:cViewPr varScale="1">
        <p:scale>
          <a:sx n="105" d="100"/>
          <a:sy n="105" d="100"/>
        </p:scale>
        <p:origin x="1134" y="102"/>
      </p:cViewPr>
      <p:guideLst/>
    </p:cSldViewPr>
  </p:slideViewPr>
  <p:outlineViewPr>
    <p:cViewPr>
      <p:scale>
        <a:sx n="33" d="100"/>
        <a:sy n="33" d="100"/>
      </p:scale>
      <p:origin x="0" y="-1662"/>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113" d="100"/>
          <a:sy n="113" d="100"/>
        </p:scale>
        <p:origin x="6906"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2.xml"/><Relationship Id="rId12" Type="http://schemas.openxmlformats.org/officeDocument/2006/relationships/viewProps" Target="viewProp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presProps" Target="presProps.xml"/><Relationship Id="rId5" Type="http://schemas.openxmlformats.org/officeDocument/2006/relationships/slideMaster" Target="slideMasters/slideMaster2.xml"/><Relationship Id="rId10"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Header Placeholder 5"/>
          <p:cNvSpPr>
            <a:spLocks noGrp="1"/>
          </p:cNvSpPr>
          <p:nvPr>
            <p:ph type="hdr" sz="quarter"/>
          </p:nvPr>
        </p:nvSpPr>
        <p:spPr>
          <a:xfrm>
            <a:off x="0" y="-11574"/>
            <a:ext cx="2971800" cy="457200"/>
          </a:xfrm>
          <a:prstGeom prst="rect">
            <a:avLst/>
          </a:prstGeom>
        </p:spPr>
        <p:txBody>
          <a:bodyPr vert="horz" lIns="91440" tIns="45720" rIns="91440" bIns="45720" rtlCol="0"/>
          <a:lstStyle>
            <a:lvl1pPr algn="l">
              <a:defRPr sz="1200"/>
            </a:lvl1pPr>
          </a:lstStyle>
          <a:p>
            <a:endParaRPr lang="en-US" dirty="0">
              <a:latin typeface="Segoe UI" pitchFamily="34" charset="0"/>
            </a:endParaRPr>
          </a:p>
        </p:txBody>
      </p:sp>
      <p:sp>
        <p:nvSpPr>
          <p:cNvPr id="7" name="Date Placeholder 6"/>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460F9EC6-89FF-47E1-8594-1A32E3B45134}" type="datetime8">
              <a:rPr lang="en-US" smtClean="0">
                <a:latin typeface="Segoe UI" pitchFamily="34" charset="0"/>
              </a:rPr>
              <a:t>1/21/2020 2:48 PM</a:t>
            </a:fld>
            <a:endParaRPr lang="en-US" dirty="0">
              <a:latin typeface="Segoe UI" pitchFamily="34" charset="0"/>
            </a:endParaRPr>
          </a:p>
        </p:txBody>
      </p:sp>
      <p:sp>
        <p:nvSpPr>
          <p:cNvPr id="8" name="Footer Placeholder 7"/>
          <p:cNvSpPr>
            <a:spLocks noGrp="1"/>
          </p:cNvSpPr>
          <p:nvPr>
            <p:ph type="ftr" sz="quarter" idx="2"/>
          </p:nvPr>
        </p:nvSpPr>
        <p:spPr>
          <a:xfrm>
            <a:off x="0" y="8685213"/>
            <a:ext cx="5795010" cy="332434"/>
          </a:xfrm>
          <a:prstGeom prst="rect">
            <a:avLst/>
          </a:prstGeom>
        </p:spPr>
        <p:txBody>
          <a:bodyPr vert="horz" lIns="91440" tIns="45720" rIns="91440" bIns="45720" rtlCol="0" anchor="b"/>
          <a:lstStyle>
            <a:lvl1pPr algn="l">
              <a:defRPr sz="1200"/>
            </a:lvl1pPr>
          </a:lstStyle>
          <a:p>
            <a:pPr marL="398463" defTabSz="914099" eaLnBrk="0" hangingPunct="0"/>
            <a:r>
              <a:rPr lang="en-US" sz="400" dirty="0">
                <a:gradFill>
                  <a:gsLst>
                    <a:gs pos="0">
                      <a:schemeClr val="tx1"/>
                    </a:gs>
                    <a:gs pos="100000">
                      <a:schemeClr val="tx1"/>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9" name="Slide Number Placeholder 8"/>
          <p:cNvSpPr>
            <a:spLocks noGrp="1"/>
          </p:cNvSpPr>
          <p:nvPr>
            <p:ph type="sldNum" sz="quarter" idx="3"/>
          </p:nvPr>
        </p:nvSpPr>
        <p:spPr>
          <a:xfrm>
            <a:off x="5783579" y="8685213"/>
            <a:ext cx="1072833" cy="457200"/>
          </a:xfrm>
          <a:prstGeom prst="rect">
            <a:avLst/>
          </a:prstGeom>
        </p:spPr>
        <p:txBody>
          <a:bodyPr vert="horz" lIns="91440" tIns="45720" rIns="91440" bIns="45720" rtlCol="0" anchor="b"/>
          <a:lstStyle>
            <a:lvl1pPr algn="r">
              <a:defRPr sz="1200"/>
            </a:lvl1pPr>
          </a:lstStyle>
          <a:p>
            <a:fld id="{0EC9E9D6-92A0-482B-A603-C9BA7FFB8190}" type="slidenum">
              <a:rPr lang="en-US" smtClean="0">
                <a:latin typeface="Segoe UI" pitchFamily="34" charset="0"/>
              </a:rPr>
              <a:t>‹#›</a:t>
            </a:fld>
            <a:endParaRPr lang="en-US" dirty="0">
              <a:latin typeface="Segoe UI" pitchFamily="34" charset="0"/>
            </a:endParaRPr>
          </a:p>
        </p:txBody>
      </p:sp>
    </p:spTree>
    <p:extLst>
      <p:ext uri="{BB962C8B-B14F-4D97-AF65-F5344CB8AC3E}">
        <p14:creationId xmlns:p14="http://schemas.microsoft.com/office/powerpoint/2010/main" val="3904595630"/>
      </p:ext>
    </p:extLst>
  </p:cSld>
  <p:clrMap bg1="lt1" tx1="dk1" bg2="lt2" tx2="dk2" accent1="accent1" accent2="accent2" accent3="accent3" accent4="accent4" accent5="accent5" accent6="accent6" hlink="hlink" folHlink="folHlink"/>
  <p:hf/>
</p:handoutMaster>
</file>

<file path=ppt/media/hdphoto1.wdp>
</file>

<file path=ppt/media/image10.jpeg>
</file>

<file path=ppt/media/image11.jpeg>
</file>

<file path=ppt/media/image12.pn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g>
</file>

<file path=ppt/media/image24.png>
</file>

<file path=ppt/media/image26.png>
</file>

<file path=ppt/media/image27.png>
</file>

<file path=ppt/media/image28.png>
</file>

<file path=ppt/media/image29.png>
</file>

<file path=ppt/media/image3.png>
</file>

<file path=ppt/media/image30.JPG>
</file>

<file path=ppt/media/image31.png>
</file>

<file path=ppt/media/image32.png>
</file>

<file path=ppt/media/image33.png>
</file>

<file path=ppt/media/image34.png>
</file>

<file path=ppt/media/image35.gif>
</file>

<file path=ppt/media/image36.png>
</file>

<file path=ppt/media/image37.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Header Placeholder 7"/>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Segoe UI" pitchFamily="34" charset="0"/>
              </a:defRPr>
            </a:lvl1pPr>
          </a:lstStyle>
          <a:p>
            <a:endParaRPr lang="en-US" dirty="0"/>
          </a:p>
        </p:txBody>
      </p:sp>
      <p:sp>
        <p:nvSpPr>
          <p:cNvPr id="9" name="Slide Image Placeholder 8"/>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10" name="Footer Placeholder 9"/>
          <p:cNvSpPr>
            <a:spLocks noGrp="1"/>
          </p:cNvSpPr>
          <p:nvPr>
            <p:ph type="ftr" sz="quarter" idx="4"/>
          </p:nvPr>
        </p:nvSpPr>
        <p:spPr>
          <a:xfrm>
            <a:off x="0" y="8686800"/>
            <a:ext cx="5920740" cy="355964"/>
          </a:xfrm>
          <a:prstGeom prst="rect">
            <a:avLst/>
          </a:prstGeom>
        </p:spPr>
        <p:txBody>
          <a:bodyPr vert="horz" lIns="91440" tIns="45720" rIns="91440" bIns="45720" rtlCol="0" anchor="b"/>
          <a:lstStyle>
            <a:lvl1pPr marL="571500" indent="0" algn="l">
              <a:defRPr sz="1200"/>
            </a:lvl1p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11" name="Date Placeholder 10"/>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Segoe UI" pitchFamily="34" charset="0"/>
              </a:defRPr>
            </a:lvl1pPr>
          </a:lstStyle>
          <a:p>
            <a:fld id="{386CE63F-9E7F-4C04-9D0D-FCA25A8E9E86}" type="datetime8">
              <a:rPr lang="en-US" smtClean="0"/>
              <a:t>1/21/2020 2:48 PM</a:t>
            </a:fld>
            <a:endParaRPr lang="en-US" dirty="0"/>
          </a:p>
        </p:txBody>
      </p:sp>
      <p:sp>
        <p:nvSpPr>
          <p:cNvPr id="12" name="Notes Placeholder 11"/>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Slide Number Placeholder 12"/>
          <p:cNvSpPr>
            <a:spLocks noGrp="1"/>
          </p:cNvSpPr>
          <p:nvPr>
            <p:ph type="sldNum" sz="quarter" idx="5"/>
          </p:nvPr>
        </p:nvSpPr>
        <p:spPr>
          <a:xfrm>
            <a:off x="5909309" y="8685213"/>
            <a:ext cx="947103" cy="457200"/>
          </a:xfrm>
          <a:prstGeom prst="rect">
            <a:avLst/>
          </a:prstGeom>
        </p:spPr>
        <p:txBody>
          <a:bodyPr vert="horz" lIns="91440" tIns="45720" rIns="91440" bIns="45720" rtlCol="0" anchor="b"/>
          <a:lstStyle>
            <a:lvl1pPr algn="r">
              <a:defRPr sz="1200">
                <a:latin typeface="Segoe UI" pitchFamily="34" charset="0"/>
              </a:defRPr>
            </a:lvl1pPr>
          </a:lstStyle>
          <a:p>
            <a:fld id="{B4008EB6-D09E-4580-8CD6-DDB14511944F}" type="slidenum">
              <a:rPr lang="en-US" smtClean="0"/>
              <a:pPr/>
              <a:t>‹#›</a:t>
            </a:fld>
            <a:endParaRPr lang="en-US" dirty="0"/>
          </a:p>
        </p:txBody>
      </p:sp>
    </p:spTree>
    <p:extLst>
      <p:ext uri="{BB962C8B-B14F-4D97-AF65-F5344CB8AC3E}">
        <p14:creationId xmlns:p14="http://schemas.microsoft.com/office/powerpoint/2010/main" val="2624648265"/>
      </p:ext>
    </p:extLst>
  </p:cSld>
  <p:clrMap bg1="lt1" tx1="dk1" bg2="lt2" tx2="dk2" accent1="accent1" accent2="accent2" accent3="accent3" accent4="accent4" accent5="accent5" accent6="accent6" hlink="hlink" folHlink="folHlink"/>
  <p:hf/>
  <p:notesStyle>
    <a:lvl1pPr marL="0" algn="l" defTabSz="914367" rtl="0" eaLnBrk="1" latinLnBrk="0" hangingPunct="1">
      <a:lnSpc>
        <a:spcPct val="90000"/>
      </a:lnSpc>
      <a:spcAft>
        <a:spcPts val="333"/>
      </a:spcAft>
      <a:defRPr sz="882" kern="1200">
        <a:solidFill>
          <a:schemeClr val="tx1"/>
        </a:solidFill>
        <a:latin typeface="Segoe UI Light" pitchFamily="34" charset="0"/>
        <a:ea typeface="+mn-ea"/>
        <a:cs typeface="+mn-cs"/>
      </a:defRPr>
    </a:lvl1pPr>
    <a:lvl2pPr marL="212982" indent="-105829"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2pPr>
    <a:lvl3pPr marL="328071"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3pPr>
    <a:lvl4pPr marL="482848" indent="-146838"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4pPr>
    <a:lvl5pPr marL="615134" indent="-115090" algn="l" defTabSz="914367" rtl="0" eaLnBrk="1" latinLnBrk="0" hangingPunct="1">
      <a:lnSpc>
        <a:spcPct val="90000"/>
      </a:lnSpc>
      <a:spcAft>
        <a:spcPts val="333"/>
      </a:spcAft>
      <a:buFont typeface="Arial" pitchFamily="34" charset="0"/>
      <a:buChar char="•"/>
      <a:defRPr sz="882" kern="1200">
        <a:solidFill>
          <a:schemeClr val="tx1"/>
        </a:solidFill>
        <a:latin typeface="Segoe UI Light" pitchFamily="34" charset="0"/>
        <a:ea typeface="+mn-ea"/>
        <a:cs typeface="+mn-cs"/>
      </a:defRPr>
    </a:lvl5pPr>
    <a:lvl6pPr marL="2285918" algn="l" defTabSz="914367" rtl="0" eaLnBrk="1" latinLnBrk="0" hangingPunct="1">
      <a:defRPr sz="1176" kern="1200">
        <a:solidFill>
          <a:schemeClr val="tx1"/>
        </a:solidFill>
        <a:latin typeface="+mn-lt"/>
        <a:ea typeface="+mn-ea"/>
        <a:cs typeface="+mn-cs"/>
      </a:defRPr>
    </a:lvl6pPr>
    <a:lvl7pPr marL="2743101" algn="l" defTabSz="914367" rtl="0" eaLnBrk="1" latinLnBrk="0" hangingPunct="1">
      <a:defRPr sz="1176" kern="1200">
        <a:solidFill>
          <a:schemeClr val="tx1"/>
        </a:solidFill>
        <a:latin typeface="+mn-lt"/>
        <a:ea typeface="+mn-ea"/>
        <a:cs typeface="+mn-cs"/>
      </a:defRPr>
    </a:lvl7pPr>
    <a:lvl8pPr marL="3200284" algn="l" defTabSz="914367" rtl="0" eaLnBrk="1" latinLnBrk="0" hangingPunct="1">
      <a:defRPr sz="1176" kern="1200">
        <a:solidFill>
          <a:schemeClr val="tx1"/>
        </a:solidFill>
        <a:latin typeface="+mn-lt"/>
        <a:ea typeface="+mn-ea"/>
        <a:cs typeface="+mn-cs"/>
      </a:defRPr>
    </a:lvl8pPr>
    <a:lvl9pPr marL="3657469" algn="l" defTabSz="914367" rtl="0" eaLnBrk="1" latinLnBrk="0" hangingPunct="1">
      <a:defRPr sz="1176"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dirty="0"/>
          </a:p>
        </p:txBody>
      </p:sp>
      <p:sp>
        <p:nvSpPr>
          <p:cNvPr id="5" name="Footer Placeholder 4"/>
          <p:cNvSpPr>
            <a:spLocks noGrp="1"/>
          </p:cNvSpPr>
          <p:nvPr>
            <p:ph type="ftr" sz="quarter" idx="11"/>
          </p:nvPr>
        </p:nvSpPr>
        <p:spPr/>
        <p:txBody>
          <a:bodyPr/>
          <a:lstStyle/>
          <a:p>
            <a:pPr defTabSz="914099" eaLnBrk="0" hangingPunct="0"/>
            <a:r>
              <a:rPr lang="en-US" sz="400" dirty="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1/21/2020 2:48 PM</a:t>
            </a:fld>
            <a:endParaRPr lang="en-US" dirty="0"/>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dirty="0"/>
          </a:p>
        </p:txBody>
      </p:sp>
    </p:spTree>
    <p:extLst>
      <p:ext uri="{BB962C8B-B14F-4D97-AF65-F5344CB8AC3E}">
        <p14:creationId xmlns:p14="http://schemas.microsoft.com/office/powerpoint/2010/main" val="54847009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4.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5.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6.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7.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8.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9.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0.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1.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2.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png"/><Relationship Id="rId1" Type="http://schemas.openxmlformats.org/officeDocument/2006/relationships/slideMaster" Target="../slideMasters/slideMaster2.xml"/><Relationship Id="rId4" Type="http://schemas.openxmlformats.org/officeDocument/2006/relationships/image" Target="../media/image26.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5.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7.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8.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9.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0.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1.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4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2.xml"/><Relationship Id="rId6" Type="http://schemas.openxmlformats.org/officeDocument/2006/relationships/image" Target="../media/image26.png"/><Relationship Id="rId5" Type="http://schemas.openxmlformats.org/officeDocument/2006/relationships/image" Target="../media/image25.emf"/><Relationship Id="rId4" Type="http://schemas.openxmlformats.org/officeDocument/2006/relationships/image" Target="../media/image27.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3.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4.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5.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6.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7.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9.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8.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9.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0.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1.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2.jpeg"/><Relationship Id="rId1" Type="http://schemas.openxmlformats.org/officeDocument/2006/relationships/slideMaster" Target="../slideMasters/slideMaster2.xml"/><Relationship Id="rId5" Type="http://schemas.openxmlformats.org/officeDocument/2006/relationships/image" Target="../media/image26.png"/><Relationship Id="rId4" Type="http://schemas.openxmlformats.org/officeDocument/2006/relationships/image" Target="../media/image25.emf"/></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0.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1.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_rels/slideLayout70.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2.png"/><Relationship Id="rId1" Type="http://schemas.openxmlformats.org/officeDocument/2006/relationships/slideMaster" Target="../slideMasters/slideMaster1.xml"/><Relationship Id="rId6" Type="http://schemas.openxmlformats.org/officeDocument/2006/relationships/image" Target="../media/image3.png"/><Relationship Id="rId5" Type="http://schemas.openxmlformats.org/officeDocument/2006/relationships/image" Target="../media/image4.emf"/><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3.jpeg"/><Relationship Id="rId1" Type="http://schemas.openxmlformats.org/officeDocument/2006/relationships/slideMaster" Target="../slideMasters/slideMaster1.xml"/><Relationship Id="rId5" Type="http://schemas.openxmlformats.org/officeDocument/2006/relationships/image" Target="../media/image3.png"/><Relationship Id="rId4" Type="http://schemas.openxmlformats.org/officeDocument/2006/relationships/image" Target="../media/image4.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Walk-in">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1A570A-3DF6-4E73-936C-B8EFE6BE0AF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74" b="274"/>
          <a:stretch/>
        </p:blipFill>
        <p:spPr>
          <a:xfrm>
            <a:off x="0" y="860"/>
            <a:ext cx="12188944" cy="6856281"/>
          </a:xfrm>
          <a:prstGeom prst="rect">
            <a:avLst/>
          </a:prstGeom>
        </p:spPr>
      </p:pic>
      <p:sp>
        <p:nvSpPr>
          <p:cNvPr id="5" name="Rectangle 4">
            <a:extLst>
              <a:ext uri="{FF2B5EF4-FFF2-40B4-BE49-F238E27FC236}">
                <a16:creationId xmlns:a16="http://schemas.microsoft.com/office/drawing/2014/main" id="{4951D116-D62F-4654-B645-CAA42BD9589F}"/>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6" name="Picture 5">
            <a:extLst>
              <a:ext uri="{FF2B5EF4-FFF2-40B4-BE49-F238E27FC236}">
                <a16:creationId xmlns:a16="http://schemas.microsoft.com/office/drawing/2014/main" id="{BC5F3211-D2D8-4D1C-A479-5841F4A39C07}"/>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pic>
        <p:nvPicPr>
          <p:cNvPr id="7" name="MS logo gray - EMF" descr="Microsoft logo, gray text version">
            <a:extLst>
              <a:ext uri="{FF2B5EF4-FFF2-40B4-BE49-F238E27FC236}">
                <a16:creationId xmlns:a16="http://schemas.microsoft.com/office/drawing/2014/main" id="{3D740DC2-0389-4549-8BD2-C450AEDDC88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238352931"/>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Walk-in - Mumbai">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75B27BE-ECE9-4194-B764-AB074B9C1BC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D6EB4BF7-FF7A-4E04-B281-38408891E224}"/>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30FC5A2C-FF29-4A51-982C-87C262D6E54A}"/>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Mumbai, India</a:t>
            </a:r>
          </a:p>
        </p:txBody>
      </p:sp>
      <p:sp>
        <p:nvSpPr>
          <p:cNvPr id="11" name="Rectangle 10">
            <a:extLst>
              <a:ext uri="{FF2B5EF4-FFF2-40B4-BE49-F238E27FC236}">
                <a16:creationId xmlns:a16="http://schemas.microsoft.com/office/drawing/2014/main" id="{04902561-1E26-467D-AF4A-94BCDB9ABD1D}"/>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2306D267-4F72-4F3B-B356-CC0F0A0C7FB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9EA9C6A6-1822-431B-BE3E-E43944D5D33D}"/>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336315177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Walk-in - Sao Paul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960B1E-2ECE-4161-826E-E07FFB783B5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E3AE8C90-DC2B-426E-B93C-971B3D08339A}"/>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6AB75210-51C5-4C97-A3CA-435A280AC380}"/>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Sao Paulo, Brazil</a:t>
            </a:r>
          </a:p>
        </p:txBody>
      </p:sp>
      <p:sp>
        <p:nvSpPr>
          <p:cNvPr id="11" name="Rectangle 10">
            <a:extLst>
              <a:ext uri="{FF2B5EF4-FFF2-40B4-BE49-F238E27FC236}">
                <a16:creationId xmlns:a16="http://schemas.microsoft.com/office/drawing/2014/main" id="{A9A1FA8B-8B2A-48A5-BAF9-B74C45265278}"/>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D3B14A65-8E86-4BE1-B02F-A474CDD1913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699DAD08-F0EB-40DB-8536-F3354797AE23}"/>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5325361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Walk-in - Seoul">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D0730D-9B43-46AB-B403-5767B2053A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7DBC455F-AE9F-4DED-A8EE-69B13DB71BF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F05F37A3-2C0A-4E24-B498-0B0025EA40AB}"/>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Seoul, South Korea</a:t>
            </a:r>
          </a:p>
        </p:txBody>
      </p:sp>
      <p:sp>
        <p:nvSpPr>
          <p:cNvPr id="11" name="Rectangle 10">
            <a:extLst>
              <a:ext uri="{FF2B5EF4-FFF2-40B4-BE49-F238E27FC236}">
                <a16:creationId xmlns:a16="http://schemas.microsoft.com/office/drawing/2014/main" id="{7AA191C2-2374-443D-A3FC-6C20A564B16C}"/>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D298C88D-B434-4F30-A464-80843226E2FC}"/>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0E775C6A-4341-4F3A-97A2-AA16034244E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88639246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Walk-in - Singapore">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94CA139-FA58-4871-B272-49F8EFF504E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329F23DB-AAD4-449D-9675-60445AB51752}"/>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D6EF42A8-C606-4AF1-B1E3-D9294FD35A48}"/>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Singapore</a:t>
            </a:r>
          </a:p>
        </p:txBody>
      </p:sp>
      <p:sp>
        <p:nvSpPr>
          <p:cNvPr id="11" name="Rectangle 10">
            <a:extLst>
              <a:ext uri="{FF2B5EF4-FFF2-40B4-BE49-F238E27FC236}">
                <a16:creationId xmlns:a16="http://schemas.microsoft.com/office/drawing/2014/main" id="{76197CCE-1994-41C6-99DD-1D6A52A008B7}"/>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7F2B52D3-1C1C-42B4-ADE6-42130D75F81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399BCB4B-830D-4441-8147-010A963DE92A}"/>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262775757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Walk-in - Stockholm">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441C468-E45A-4CEB-B1A0-6BEB92654B3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E578AE56-6226-4BCB-B2C1-5493F448AB5C}"/>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DDD8F20A-4E9C-481E-A2D5-0EE0534452F7}"/>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Stockholm, Sweden</a:t>
            </a:r>
          </a:p>
        </p:txBody>
      </p:sp>
      <p:sp>
        <p:nvSpPr>
          <p:cNvPr id="11" name="Rectangle 10">
            <a:extLst>
              <a:ext uri="{FF2B5EF4-FFF2-40B4-BE49-F238E27FC236}">
                <a16:creationId xmlns:a16="http://schemas.microsoft.com/office/drawing/2014/main" id="{BFA3ACD1-62F6-4806-B196-5D05AFB41B18}"/>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73D31351-A4A5-4199-B673-E250BE108A28}"/>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99A90E6B-5E11-4841-8456-EFA0C5A4EB6E}"/>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29353762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Walk-in - Sydney">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3DC6CE-A6D7-4134-BECB-AD7626BF76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AE58F923-04A8-4BE0-A402-DE2CD91900B0}"/>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3C143BBF-1343-4E56-B3AE-8103B2DBE2FE}"/>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Sydney, Australia</a:t>
            </a:r>
          </a:p>
        </p:txBody>
      </p:sp>
      <p:sp>
        <p:nvSpPr>
          <p:cNvPr id="11" name="Rectangle 10">
            <a:extLst>
              <a:ext uri="{FF2B5EF4-FFF2-40B4-BE49-F238E27FC236}">
                <a16:creationId xmlns:a16="http://schemas.microsoft.com/office/drawing/2014/main" id="{4E45A8D5-A8E8-4223-A436-AE9CFBCF9EBF}"/>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F183D2F8-29D5-4DCA-9873-FABB961A8CB1}"/>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BF16D1E3-6FE3-42AC-8A63-B0139AF3FDC0}"/>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2128296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Walk-in - Tel Aviv">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704AACE-461C-46C6-98CC-EB9A5FE54B0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D505D1EB-C608-4F6E-AE86-119CE3299E64}"/>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9D1C4FA0-023E-47CF-9A24-495F76997179}"/>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Tel Aviv, Israel</a:t>
            </a:r>
          </a:p>
        </p:txBody>
      </p:sp>
      <p:sp>
        <p:nvSpPr>
          <p:cNvPr id="11" name="Rectangle 10">
            <a:extLst>
              <a:ext uri="{FF2B5EF4-FFF2-40B4-BE49-F238E27FC236}">
                <a16:creationId xmlns:a16="http://schemas.microsoft.com/office/drawing/2014/main" id="{206C65E7-354A-4B8A-BD6C-0864C3660482}"/>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062F4A97-026C-4383-987F-B6AE4F4B1C1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DF387A44-62FC-44F7-A2FF-D0346A71401A}"/>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268729429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Walk-in - Toront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7FA061-FC66-4293-AF90-9EA2AD87F3B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6897DAB4-C62C-4149-B386-17967FF5CDBB}"/>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B8A89DF7-D70D-4622-8BE9-A87BE88C8BC4}"/>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Toronto, Ontario</a:t>
            </a:r>
          </a:p>
        </p:txBody>
      </p:sp>
      <p:sp>
        <p:nvSpPr>
          <p:cNvPr id="11" name="Rectangle 10">
            <a:extLst>
              <a:ext uri="{FF2B5EF4-FFF2-40B4-BE49-F238E27FC236}">
                <a16:creationId xmlns:a16="http://schemas.microsoft.com/office/drawing/2014/main" id="{C17F00C3-0957-4E3D-B61E-91351B6993D2}"/>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7B385A99-6BD0-4B2A-BC14-F92E6057F80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FB4ED867-EF51-4C7D-B9F1-C8021D48E0A5}"/>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9553808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Walk-in - Washington, D.C.">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F1E02D8-5C05-4272-BA0F-0E2969F9F77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615114C7-A798-4283-B2BD-86B1FBC29DE7}"/>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6B9DD061-9157-4B32-9768-A4D98D9A3478}"/>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Washington, D.C.</a:t>
            </a:r>
          </a:p>
        </p:txBody>
      </p:sp>
      <p:sp>
        <p:nvSpPr>
          <p:cNvPr id="11" name="Rectangle 10">
            <a:extLst>
              <a:ext uri="{FF2B5EF4-FFF2-40B4-BE49-F238E27FC236}">
                <a16:creationId xmlns:a16="http://schemas.microsoft.com/office/drawing/2014/main" id="{68A4F335-92D1-4876-86A9-AAFD122FFE77}"/>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918229C5-83C2-403B-A8B7-835F42E3546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F2FD2D65-9FA4-49C7-911D-A1E812B95C96}"/>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27131653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Title Slide">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E1750CB-9CBA-45C3-BA45-EB468097CBA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74" b="274"/>
          <a:stretch/>
        </p:blipFill>
        <p:spPr>
          <a:xfrm>
            <a:off x="0" y="860"/>
            <a:ext cx="12188944" cy="6856281"/>
          </a:xfrm>
          <a:prstGeom prst="rect">
            <a:avLst/>
          </a:prstGeom>
        </p:spPr>
      </p:pic>
      <p:pic>
        <p:nvPicPr>
          <p:cNvPr id="8" name="MS logo gray - EMF" descr="Microsoft logo, gray text version">
            <a:extLst>
              <a:ext uri="{FF2B5EF4-FFF2-40B4-BE49-F238E27FC236}">
                <a16:creationId xmlns:a16="http://schemas.microsoft.com/office/drawing/2014/main" id="{CE330B21-D2B9-4344-9D50-39EA0699913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sp>
        <p:nvSpPr>
          <p:cNvPr id="9" name="Title 1"/>
          <p:cNvSpPr>
            <a:spLocks noGrp="1"/>
          </p:cNvSpPr>
          <p:nvPr>
            <p:ph type="title" hasCustomPrompt="1"/>
          </p:nvPr>
        </p:nvSpPr>
        <p:spPr bwMode="black">
          <a:xfrm>
            <a:off x="584200" y="2979778"/>
            <a:ext cx="7589520"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bwMode="black">
          <a:xfrm>
            <a:off x="584200" y="3962400"/>
            <a:ext cx="758952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275974941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Walk-in - Amsterdam">
    <p:bg>
      <p:bgRef idx="1001">
        <a:schemeClr val="bg2"/>
      </p:bgRef>
    </p:bg>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F1DFFB8F-CE2F-4AB3-8CD0-C1655DA231EA}"/>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143500" y="0"/>
            <a:ext cx="7048500" cy="6858000"/>
          </a:xfrm>
          <a:prstGeom prst="rect">
            <a:avLst/>
          </a:prstGeom>
        </p:spPr>
      </p:pic>
      <p:pic>
        <p:nvPicPr>
          <p:cNvPr id="6" name="Picture 5">
            <a:extLst>
              <a:ext uri="{FF2B5EF4-FFF2-40B4-BE49-F238E27FC236}">
                <a16:creationId xmlns:a16="http://schemas.microsoft.com/office/drawing/2014/main" id="{C95843E0-3986-4503-9A6F-B40F4C2CB91D}"/>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Amsterdam, Netherlands</a:t>
            </a:r>
          </a:p>
        </p:txBody>
      </p:sp>
      <p:sp>
        <p:nvSpPr>
          <p:cNvPr id="10" name="Rectangle 9">
            <a:extLst>
              <a:ext uri="{FF2B5EF4-FFF2-40B4-BE49-F238E27FC236}">
                <a16:creationId xmlns:a16="http://schemas.microsoft.com/office/drawing/2014/main" id="{9205E5BC-C576-4934-9BED-2F5877877267}"/>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4" name="MS logo gray - EMF" descr="Microsoft logo, gray text version">
            <a:extLst>
              <a:ext uri="{FF2B5EF4-FFF2-40B4-BE49-F238E27FC236}">
                <a16:creationId xmlns:a16="http://schemas.microsoft.com/office/drawing/2014/main" id="{0B8BAE41-74AD-4F4F-BD6A-0DA6215CF416}"/>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20" name="Picture 19">
            <a:extLst>
              <a:ext uri="{FF2B5EF4-FFF2-40B4-BE49-F238E27FC236}">
                <a16:creationId xmlns:a16="http://schemas.microsoft.com/office/drawing/2014/main" id="{68AEF572-B74F-4253-BD1D-421B05060AF6}"/>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69853498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31337368"/>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905" userDrawn="1">
          <p15:clr>
            <a:srgbClr val="5ACBF0"/>
          </p15:clr>
        </p15:guide>
        <p15:guide id="4" orient="horz" pos="1272" userDrawn="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3268474"/>
      </p:ext>
    </p:extLst>
  </p:cSld>
  <p:clrMapOvr>
    <a:masterClrMapping/>
  </p:clrMapOvr>
  <p:transition>
    <p:fade/>
  </p:transition>
  <p:extLst>
    <p:ext uri="{DCECCB84-F9BA-43D5-87BE-67443E8EF086}">
      <p15:sldGuideLst xmlns:p15="http://schemas.microsoft.com/office/powerpoint/2012/main">
        <p15:guide id="2" orient="horz" pos="1272" userDrawn="1">
          <p15:clr>
            <a:srgbClr val="5ACBF0"/>
          </p15:clr>
        </p15:guide>
        <p15:guide id="3" orient="horz" pos="288" userDrawn="1">
          <p15:clr>
            <a:srgbClr val="5ACBF0"/>
          </p15:clr>
        </p15:guide>
        <p15:guide id="5" orient="horz" pos="904" userDrawn="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2018982"/>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2" userDrawn="1">
          <p15:clr>
            <a:srgbClr val="5ACBF0"/>
          </p15:clr>
        </p15:guide>
        <p15:guide id="3" orient="horz" pos="904" userDrawn="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p:txBody>
          <a:bodyPr/>
          <a:lstStyle/>
          <a:p>
            <a:r>
              <a:rPr lang="en-US"/>
              <a:t>Click to edit Master title style</a:t>
            </a:r>
          </a:p>
        </p:txBody>
      </p:sp>
      <p:sp>
        <p:nvSpPr>
          <p:cNvPr id="4" name="Text Placeholder 3"/>
          <p:cNvSpPr>
            <a:spLocks noGrp="1"/>
          </p:cNvSpPr>
          <p:nvPr>
            <p:ph type="body" sz="quarter" idx="10"/>
          </p:nvPr>
        </p:nvSpPr>
        <p:spPr>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79946700"/>
      </p:ext>
    </p:extLst>
  </p:cSld>
  <p:clrMapOvr>
    <a:masterClrMapping/>
  </p:clrMapOvr>
  <p:transition>
    <p:fade/>
  </p:transition>
  <p:extLst>
    <p:ext uri="{DCECCB84-F9BA-43D5-87BE-67443E8EF086}">
      <p15:sldGuideLst xmlns:p15="http://schemas.microsoft.com/office/powerpoint/2012/main">
        <p15:guide id="1" orient="horz" pos="288" userDrawn="1">
          <p15:clr>
            <a:srgbClr val="5ACBF0"/>
          </p15:clr>
        </p15:guide>
        <p15:guide id="2" orient="horz" pos="1276" userDrawn="1">
          <p15:clr>
            <a:srgbClr val="5ACBF0"/>
          </p15:clr>
        </p15:guide>
        <p15:guide id="3" orient="horz" pos="904" userDrawn="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189335521"/>
      </p:ext>
    </p:extLst>
  </p:cSld>
  <p:clrMapOvr>
    <a:masterClrMapping/>
  </p:clrMapOvr>
  <p:transition>
    <p:fade/>
  </p:transition>
  <p:extLst>
    <p:ext uri="{DCECCB84-F9BA-43D5-87BE-67443E8EF086}">
      <p15:sldGuideLst xmlns:p15="http://schemas.microsoft.com/office/powerpoint/2012/main">
        <p15:guide id="3" orient="horz" pos="900" userDrawn="1">
          <p15:clr>
            <a:srgbClr val="5ACBF0"/>
          </p15:clr>
        </p15:guide>
        <p15:guide id="4" orient="horz" pos="1276" userDrawn="1">
          <p15:clr>
            <a:srgbClr val="5ACBF0"/>
          </p15:clr>
        </p15:guide>
        <p15:guide id="5" orient="horz" pos="288" userDrawn="1">
          <p15:clr>
            <a:srgbClr val="5ACBF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mall title - half page">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2438585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userDrawn="1">
          <p15:clr>
            <a:srgbClr val="5ACBF0"/>
          </p15:clr>
        </p15:guide>
        <p15:guide id="29" orient="horz" pos="1271" userDrawn="1">
          <p15:clr>
            <a:srgbClr val="5ACBF0"/>
          </p15:clr>
        </p15:guide>
        <p15:guide id="30" orient="horz" pos="288" userDrawn="1">
          <p15:clr>
            <a:srgbClr val="5ACBF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 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998165713"/>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quare Photo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096712227"/>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quare Photo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3218673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203027534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Walk-in - Berlin">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878597-A66F-48B7-9B78-2A8098E557F4}"/>
              </a:ext>
            </a:extLst>
          </p:cNvPr>
          <p:cNvPicPr>
            <a:picLocks noChangeAspect="1"/>
          </p:cNvPicPr>
          <p:nvPr userDrawn="1"/>
        </p:nvPicPr>
        <p:blipFill>
          <a:blip r:embed="rId2" cstate="email">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15" name="Picture 14">
            <a:extLst>
              <a:ext uri="{FF2B5EF4-FFF2-40B4-BE49-F238E27FC236}">
                <a16:creationId xmlns:a16="http://schemas.microsoft.com/office/drawing/2014/main" id="{2C08A3E6-1192-4FA6-BE7A-2A81F1A9569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6" name="Rectangle 15">
            <a:extLst>
              <a:ext uri="{FF2B5EF4-FFF2-40B4-BE49-F238E27FC236}">
                <a16:creationId xmlns:a16="http://schemas.microsoft.com/office/drawing/2014/main" id="{6283F70D-3D3D-403B-80FD-64AD0004A71E}"/>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Berlin, Germany</a:t>
            </a:r>
          </a:p>
        </p:txBody>
      </p:sp>
      <p:sp>
        <p:nvSpPr>
          <p:cNvPr id="17" name="Rectangle 16">
            <a:extLst>
              <a:ext uri="{FF2B5EF4-FFF2-40B4-BE49-F238E27FC236}">
                <a16:creationId xmlns:a16="http://schemas.microsoft.com/office/drawing/2014/main" id="{272826B7-67AC-47E3-9D9F-C5358000A7F1}"/>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9" name="MS logo gray - EMF" descr="Microsoft logo, gray text version">
            <a:extLst>
              <a:ext uri="{FF2B5EF4-FFF2-40B4-BE49-F238E27FC236}">
                <a16:creationId xmlns:a16="http://schemas.microsoft.com/office/drawing/2014/main" id="{5F31B66D-EF8E-4D55-85D7-9FF1F04C571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20" name="Picture 19">
            <a:extLst>
              <a:ext uri="{FF2B5EF4-FFF2-40B4-BE49-F238E27FC236}">
                <a16:creationId xmlns:a16="http://schemas.microsoft.com/office/drawing/2014/main" id="{A2F7110F-F8B9-4D17-90A9-2D4C46C59244}"/>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35360279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38919329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p15:clr>
            <a:srgbClr val="5ACBF0"/>
          </p15:clr>
        </p15:guide>
        <p15:guide id="3" orient="horz" pos="1914">
          <p15:clr>
            <a:srgbClr val="5ACBF0"/>
          </p15:clr>
        </p15:guide>
        <p15:guide id="4" orient="horz" pos="2505">
          <p15:clr>
            <a:srgbClr val="5ACBF0"/>
          </p15:clr>
        </p15:guide>
      </p15:sldGuideLst>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Section Titl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20668820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guide id="4" orient="horz" pos="2505">
          <p15:clr>
            <a:srgbClr val="5ACBF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311556723"/>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4" userDrawn="1">
          <p15:clr>
            <a:srgbClr val="5ACBF0"/>
          </p15:clr>
        </p15:guide>
        <p15:guide id="3" orient="horz" pos="288" userDrawn="1">
          <p15:clr>
            <a:srgbClr val="5ACBF0"/>
          </p15:clr>
        </p15:guide>
      </p15:sldGuideLst>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343058790"/>
      </p:ext>
    </p:extLst>
  </p:cSld>
  <p:clrMapOvr>
    <a:masterClrMapping/>
  </p:clrMapOvr>
  <p:transition>
    <p:fade/>
  </p:transition>
  <p:extLst>
    <p:ext uri="{DCECCB84-F9BA-43D5-87BE-67443E8EF086}">
      <p15:sldGuideLst xmlns:p15="http://schemas.microsoft.com/office/powerpoint/2012/main">
        <p15:guide id="1" orient="horz" pos="1272" userDrawn="1">
          <p15:clr>
            <a:srgbClr val="5ACBF0"/>
          </p15:clr>
        </p15:guide>
        <p15:guide id="2" orient="horz" pos="905" userDrawn="1">
          <p15:clr>
            <a:srgbClr val="5ACBF0"/>
          </p15:clr>
        </p15:guide>
        <p15:guide id="3" orient="horz" pos="288" userDrawn="1">
          <p15:clr>
            <a:srgbClr val="5ACBF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bg2"/>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6" name="MS logo gray - EMF" descr="Microsoft logo, gray text version">
            <a:extLst>
              <a:ext uri="{FF2B5EF4-FFF2-40B4-BE49-F238E27FC236}">
                <a16:creationId xmlns:a16="http://schemas.microsoft.com/office/drawing/2014/main" id="{6EB48F5B-FA46-418B-8BEE-9F0C23C84A52}"/>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37297415"/>
      </p:ext>
    </p:extLst>
  </p:cSld>
  <p:clrMapOvr>
    <a:overrideClrMapping bg1="lt1" tx1="dk1" bg2="lt2" tx2="dk2" accent1="accent1" accent2="accent2" accent3="accent3" accent4="accent4" accent5="accent5" accent6="accent6" hlink="hlink" folHlink="folHlink"/>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3482969643"/>
      </p:ext>
    </p:extLst>
  </p:cSld>
  <p:clrMapOvr>
    <a:overrideClrMapping bg1="dk1" tx1="lt1" bg2="dk2" tx2="lt2" accent1="accent1" accent2="accent2" accent3="accent3" accent4="accent4" accent5="accent5" accent6="accent6" hlink="hlink" folHlink="folHlink"/>
  </p:clrMapOvr>
  <p:transition>
    <p:fade/>
  </p:transition>
  <p:extLst>
    <p:ext uri="{DCECCB84-F9BA-43D5-87BE-67443E8EF086}">
      <p15:sldGuideLst xmlns:p15="http://schemas.microsoft.com/office/powerpoint/2012/main">
        <p15:guide id="1" orient="horz" pos="904" userDrawn="1">
          <p15:clr>
            <a:srgbClr val="5ACBF0"/>
          </p15:clr>
        </p15:guide>
        <p15:guide id="2" orient="horz" pos="288" userDrawn="1">
          <p15:clr>
            <a:srgbClr val="5ACBF0"/>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cSld name="Biography">
    <p:spTree>
      <p:nvGrpSpPr>
        <p:cNvPr id="1" name=""/>
        <p:cNvGrpSpPr/>
        <p:nvPr/>
      </p:nvGrpSpPr>
      <p:grpSpPr>
        <a:xfrm>
          <a:off x="0" y="0"/>
          <a:ext cx="0" cy="0"/>
          <a:chOff x="0" y="0"/>
          <a:chExt cx="0" cy="0"/>
        </a:xfrm>
      </p:grpSpPr>
      <p:sp>
        <p:nvSpPr>
          <p:cNvPr id="36" name="Text Placeholder 30"/>
          <p:cNvSpPr>
            <a:spLocks noGrp="1"/>
          </p:cNvSpPr>
          <p:nvPr>
            <p:ph type="body" sz="quarter" idx="14" hasCustomPrompt="1"/>
          </p:nvPr>
        </p:nvSpPr>
        <p:spPr>
          <a:xfrm>
            <a:off x="5218113" y="4962877"/>
            <a:ext cx="5697537" cy="390525"/>
          </a:xfrm>
        </p:spPr>
        <p:txBody>
          <a:bodyPr>
            <a:normAutofit/>
          </a:bodyPr>
          <a:lstStyle>
            <a:lvl1pPr marL="0" indent="0" algn="l" defTabSz="914400" rtl="0" eaLnBrk="1" latinLnBrk="0" hangingPunct="1">
              <a:buNone/>
              <a:defRPr lang="en-US" sz="2000" kern="1200" dirty="0" smtClean="0">
                <a:solidFill>
                  <a:schemeClr val="bg1"/>
                </a:solidFill>
                <a:latin typeface="+mn-lt"/>
                <a:ea typeface="Gotham Book" charset="0"/>
                <a:cs typeface="Gotham Book" charset="0"/>
              </a:defRPr>
            </a:lvl1pPr>
          </a:lstStyle>
          <a:p>
            <a:pPr lvl="0"/>
            <a:r>
              <a:rPr lang="en-US" dirty="0"/>
              <a:t>CLICK TO EDIT MASTER TEXT STYLES</a:t>
            </a:r>
          </a:p>
        </p:txBody>
      </p:sp>
      <p:sp>
        <p:nvSpPr>
          <p:cNvPr id="37" name="Text Placeholder 32"/>
          <p:cNvSpPr>
            <a:spLocks noGrp="1"/>
          </p:cNvSpPr>
          <p:nvPr>
            <p:ph type="body" sz="quarter" idx="15"/>
          </p:nvPr>
        </p:nvSpPr>
        <p:spPr>
          <a:xfrm>
            <a:off x="5218113" y="5353599"/>
            <a:ext cx="5697537" cy="720219"/>
          </a:xfrm>
        </p:spPr>
        <p:txBody>
          <a:bodyPr>
            <a:normAutofit/>
          </a:bodyPr>
          <a:lstStyle>
            <a:lvl1pPr marL="0" indent="0" algn="l" defTabSz="914400" rtl="0" eaLnBrk="1" latinLnBrk="0" hangingPunct="1">
              <a:buNone/>
              <a:defRPr lang="en-US" sz="1400" kern="1200" dirty="0" smtClean="0">
                <a:solidFill>
                  <a:schemeClr val="bg2">
                    <a:lumMod val="50000"/>
                  </a:schemeClr>
                </a:solidFill>
                <a:latin typeface="+mn-lt"/>
                <a:ea typeface="Gotham Light" charset="0"/>
                <a:cs typeface="Gotham Light" charset="0"/>
              </a:defRPr>
            </a:lvl1pPr>
          </a:lstStyle>
          <a:p>
            <a:pPr lvl="0"/>
            <a:r>
              <a:rPr lang="en-US"/>
              <a:t>Click to edit Master text styles</a:t>
            </a:r>
          </a:p>
        </p:txBody>
      </p:sp>
      <p:sp>
        <p:nvSpPr>
          <p:cNvPr id="2" name="Title 1"/>
          <p:cNvSpPr>
            <a:spLocks noGrp="1"/>
          </p:cNvSpPr>
          <p:nvPr>
            <p:ph type="title" hasCustomPrompt="1"/>
          </p:nvPr>
        </p:nvSpPr>
        <p:spPr>
          <a:xfrm>
            <a:off x="5178903" y="1014184"/>
            <a:ext cx="5737253" cy="664889"/>
          </a:xfrm>
        </p:spPr>
        <p:txBody>
          <a:bodyPr/>
          <a:lstStyle/>
          <a:p>
            <a:r>
              <a:rPr lang="en-US" dirty="0"/>
              <a:t>[Speaker]</a:t>
            </a:r>
          </a:p>
        </p:txBody>
      </p:sp>
      <p:grpSp>
        <p:nvGrpSpPr>
          <p:cNvPr id="7" name="Group 6"/>
          <p:cNvGrpSpPr/>
          <p:nvPr/>
        </p:nvGrpSpPr>
        <p:grpSpPr>
          <a:xfrm>
            <a:off x="820965" y="4065754"/>
            <a:ext cx="353832" cy="353832"/>
            <a:chOff x="6351804" y="5146675"/>
            <a:chExt cx="353832" cy="353832"/>
          </a:xfrm>
        </p:grpSpPr>
        <p:sp>
          <p:nvSpPr>
            <p:cNvPr id="8" name="Freeform 79"/>
            <p:cNvSpPr>
              <a:spLocks/>
            </p:cNvSpPr>
            <p:nvPr/>
          </p:nvSpPr>
          <p:spPr bwMode="auto">
            <a:xfrm>
              <a:off x="6490692" y="5241925"/>
              <a:ext cx="76056" cy="161920"/>
            </a:xfrm>
            <a:custGeom>
              <a:avLst/>
              <a:gdLst>
                <a:gd name="T0" fmla="*/ 30 w 30"/>
                <a:gd name="T1" fmla="*/ 22 h 64"/>
                <a:gd name="T2" fmla="*/ 19 w 30"/>
                <a:gd name="T3" fmla="*/ 22 h 64"/>
                <a:gd name="T4" fmla="*/ 19 w 30"/>
                <a:gd name="T5" fmla="*/ 14 h 64"/>
                <a:gd name="T6" fmla="*/ 23 w 30"/>
                <a:gd name="T7" fmla="*/ 11 h 64"/>
                <a:gd name="T8" fmla="*/ 30 w 30"/>
                <a:gd name="T9" fmla="*/ 11 h 64"/>
                <a:gd name="T10" fmla="*/ 30 w 30"/>
                <a:gd name="T11" fmla="*/ 0 h 64"/>
                <a:gd name="T12" fmla="*/ 22 w 30"/>
                <a:gd name="T13" fmla="*/ 0 h 64"/>
                <a:gd name="T14" fmla="*/ 8 w 30"/>
                <a:gd name="T15" fmla="*/ 13 h 64"/>
                <a:gd name="T16" fmla="*/ 8 w 30"/>
                <a:gd name="T17" fmla="*/ 22 h 64"/>
                <a:gd name="T18" fmla="*/ 0 w 30"/>
                <a:gd name="T19" fmla="*/ 22 h 64"/>
                <a:gd name="T20" fmla="*/ 0 w 30"/>
                <a:gd name="T21" fmla="*/ 34 h 64"/>
                <a:gd name="T22" fmla="*/ 8 w 30"/>
                <a:gd name="T23" fmla="*/ 34 h 64"/>
                <a:gd name="T24" fmla="*/ 8 w 30"/>
                <a:gd name="T25" fmla="*/ 64 h 64"/>
                <a:gd name="T26" fmla="*/ 19 w 30"/>
                <a:gd name="T27" fmla="*/ 64 h 64"/>
                <a:gd name="T28" fmla="*/ 19 w 30"/>
                <a:gd name="T29" fmla="*/ 34 h 64"/>
                <a:gd name="T30" fmla="*/ 28 w 30"/>
                <a:gd name="T31" fmla="*/ 34 h 64"/>
                <a:gd name="T32" fmla="*/ 30 w 30"/>
                <a:gd name="T33" fmla="*/ 2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0" h="64">
                  <a:moveTo>
                    <a:pt x="30" y="22"/>
                  </a:moveTo>
                  <a:cubicBezTo>
                    <a:pt x="19" y="22"/>
                    <a:pt x="19" y="22"/>
                    <a:pt x="19" y="22"/>
                  </a:cubicBezTo>
                  <a:cubicBezTo>
                    <a:pt x="19" y="14"/>
                    <a:pt x="19" y="14"/>
                    <a:pt x="19" y="14"/>
                  </a:cubicBezTo>
                  <a:cubicBezTo>
                    <a:pt x="19" y="12"/>
                    <a:pt x="22" y="11"/>
                    <a:pt x="23" y="11"/>
                  </a:cubicBezTo>
                  <a:cubicBezTo>
                    <a:pt x="24" y="11"/>
                    <a:pt x="30" y="11"/>
                    <a:pt x="30" y="11"/>
                  </a:cubicBezTo>
                  <a:cubicBezTo>
                    <a:pt x="30" y="0"/>
                    <a:pt x="30" y="0"/>
                    <a:pt x="30" y="0"/>
                  </a:cubicBezTo>
                  <a:cubicBezTo>
                    <a:pt x="22" y="0"/>
                    <a:pt x="22" y="0"/>
                    <a:pt x="22" y="0"/>
                  </a:cubicBezTo>
                  <a:cubicBezTo>
                    <a:pt x="11" y="0"/>
                    <a:pt x="8" y="8"/>
                    <a:pt x="8" y="13"/>
                  </a:cubicBezTo>
                  <a:cubicBezTo>
                    <a:pt x="8" y="22"/>
                    <a:pt x="8" y="22"/>
                    <a:pt x="8" y="22"/>
                  </a:cubicBezTo>
                  <a:cubicBezTo>
                    <a:pt x="0" y="22"/>
                    <a:pt x="0" y="22"/>
                    <a:pt x="0" y="22"/>
                  </a:cubicBezTo>
                  <a:cubicBezTo>
                    <a:pt x="0" y="34"/>
                    <a:pt x="0" y="34"/>
                    <a:pt x="0" y="34"/>
                  </a:cubicBezTo>
                  <a:cubicBezTo>
                    <a:pt x="8" y="34"/>
                    <a:pt x="8" y="34"/>
                    <a:pt x="8" y="34"/>
                  </a:cubicBezTo>
                  <a:cubicBezTo>
                    <a:pt x="8" y="48"/>
                    <a:pt x="8" y="64"/>
                    <a:pt x="8" y="64"/>
                  </a:cubicBezTo>
                  <a:cubicBezTo>
                    <a:pt x="19" y="64"/>
                    <a:pt x="19" y="64"/>
                    <a:pt x="19" y="64"/>
                  </a:cubicBezTo>
                  <a:cubicBezTo>
                    <a:pt x="19" y="64"/>
                    <a:pt x="19" y="48"/>
                    <a:pt x="19" y="34"/>
                  </a:cubicBezTo>
                  <a:cubicBezTo>
                    <a:pt x="28" y="34"/>
                    <a:pt x="28" y="34"/>
                    <a:pt x="28" y="34"/>
                  </a:cubicBezTo>
                  <a:lnTo>
                    <a:pt x="30" y="22"/>
                  </a:lnTo>
                  <a:close/>
                </a:path>
              </a:pathLst>
            </a:custGeom>
            <a:solidFill>
              <a:schemeClr val="bg2">
                <a:lumMod val="50000"/>
              </a:schemeClr>
            </a:solidFill>
            <a:ln>
              <a:noFill/>
            </a:ln>
          </p:spPr>
          <p:txBody>
            <a:bodyPr/>
            <a:lstStyle/>
            <a:p>
              <a:pPr eaLnBrk="1" fontAlgn="auto" hangingPunct="1">
                <a:spcBef>
                  <a:spcPts val="0"/>
                </a:spcBef>
                <a:spcAft>
                  <a:spcPts val="0"/>
                </a:spcAft>
                <a:defRPr/>
              </a:pPr>
              <a:endParaRPr lang="en-AU">
                <a:latin typeface="+mn-lt"/>
              </a:endParaRPr>
            </a:p>
          </p:txBody>
        </p:sp>
        <p:sp>
          <p:nvSpPr>
            <p:cNvPr id="9" name="Rounded Rectangle 8"/>
            <p:cNvSpPr/>
            <p:nvPr/>
          </p:nvSpPr>
          <p:spPr>
            <a:xfrm>
              <a:off x="635180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 name="Group 9"/>
          <p:cNvGrpSpPr/>
          <p:nvPr/>
        </p:nvGrpSpPr>
        <p:grpSpPr>
          <a:xfrm>
            <a:off x="820965" y="4760173"/>
            <a:ext cx="353832" cy="353832"/>
            <a:chOff x="5748554" y="5146675"/>
            <a:chExt cx="353832" cy="353832"/>
          </a:xfrm>
        </p:grpSpPr>
        <p:sp>
          <p:nvSpPr>
            <p:cNvPr id="11" name="Freeform 383"/>
            <p:cNvSpPr>
              <a:spLocks/>
            </p:cNvSpPr>
            <p:nvPr/>
          </p:nvSpPr>
          <p:spPr bwMode="auto">
            <a:xfrm>
              <a:off x="5852152" y="5257800"/>
              <a:ext cx="159336" cy="137932"/>
            </a:xfrm>
            <a:custGeom>
              <a:avLst/>
              <a:gdLst>
                <a:gd name="T0" fmla="*/ 458484450 w 64"/>
                <a:gd name="T1" fmla="*/ 49083328 h 56"/>
                <a:gd name="T2" fmla="*/ 408336961 w 64"/>
                <a:gd name="T3" fmla="*/ 63107136 h 56"/>
                <a:gd name="T4" fmla="*/ 444156978 w 64"/>
                <a:gd name="T5" fmla="*/ 7011904 h 56"/>
                <a:gd name="T6" fmla="*/ 386847091 w 64"/>
                <a:gd name="T7" fmla="*/ 28047616 h 56"/>
                <a:gd name="T8" fmla="*/ 386847091 w 64"/>
                <a:gd name="T9" fmla="*/ 28047616 h 56"/>
                <a:gd name="T10" fmla="*/ 315207056 w 64"/>
                <a:gd name="T11" fmla="*/ 0 h 56"/>
                <a:gd name="T12" fmla="*/ 222077151 w 64"/>
                <a:gd name="T13" fmla="*/ 98166656 h 56"/>
                <a:gd name="T14" fmla="*/ 229242225 w 64"/>
                <a:gd name="T15" fmla="*/ 119202368 h 56"/>
                <a:gd name="T16" fmla="*/ 229242225 w 64"/>
                <a:gd name="T17" fmla="*/ 119202368 h 56"/>
                <a:gd name="T18" fmla="*/ 28654944 w 64"/>
                <a:gd name="T19" fmla="*/ 21035712 h 56"/>
                <a:gd name="T20" fmla="*/ 57309887 w 64"/>
                <a:gd name="T21" fmla="*/ 147249984 h 56"/>
                <a:gd name="T22" fmla="*/ 14327472 w 64"/>
                <a:gd name="T23" fmla="*/ 140238080 h 56"/>
                <a:gd name="T24" fmla="*/ 85964831 w 64"/>
                <a:gd name="T25" fmla="*/ 238404736 h 56"/>
                <a:gd name="T26" fmla="*/ 42982415 w 64"/>
                <a:gd name="T27" fmla="*/ 238404736 h 56"/>
                <a:gd name="T28" fmla="*/ 128949923 w 64"/>
                <a:gd name="T29" fmla="*/ 308523776 h 56"/>
                <a:gd name="T30" fmla="*/ 0 w 64"/>
                <a:gd name="T31" fmla="*/ 350595200 h 56"/>
                <a:gd name="T32" fmla="*/ 150439792 w 64"/>
                <a:gd name="T33" fmla="*/ 392666624 h 56"/>
                <a:gd name="T34" fmla="*/ 415502035 w 64"/>
                <a:gd name="T35" fmla="*/ 98166656 h 56"/>
                <a:gd name="T36" fmla="*/ 415502035 w 64"/>
                <a:gd name="T37" fmla="*/ 98166656 h 56"/>
                <a:gd name="T38" fmla="*/ 415502035 w 64"/>
                <a:gd name="T39" fmla="*/ 98166656 h 56"/>
                <a:gd name="T40" fmla="*/ 415502035 w 64"/>
                <a:gd name="T41" fmla="*/ 98166656 h 56"/>
                <a:gd name="T42" fmla="*/ 458484450 w 64"/>
                <a:gd name="T43" fmla="*/ 49083328 h 5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0" t="0" r="r" b="b"/>
              <a:pathLst>
                <a:path w="64" h="56">
                  <a:moveTo>
                    <a:pt x="64" y="7"/>
                  </a:moveTo>
                  <a:cubicBezTo>
                    <a:pt x="63" y="7"/>
                    <a:pt x="60" y="9"/>
                    <a:pt x="57" y="9"/>
                  </a:cubicBezTo>
                  <a:cubicBezTo>
                    <a:pt x="59" y="8"/>
                    <a:pt x="61" y="4"/>
                    <a:pt x="62" y="1"/>
                  </a:cubicBezTo>
                  <a:cubicBezTo>
                    <a:pt x="60" y="3"/>
                    <a:pt x="56" y="4"/>
                    <a:pt x="54" y="4"/>
                  </a:cubicBezTo>
                  <a:cubicBezTo>
                    <a:pt x="54" y="4"/>
                    <a:pt x="54" y="4"/>
                    <a:pt x="54" y="4"/>
                  </a:cubicBezTo>
                  <a:cubicBezTo>
                    <a:pt x="52" y="2"/>
                    <a:pt x="48" y="0"/>
                    <a:pt x="44" y="0"/>
                  </a:cubicBezTo>
                  <a:cubicBezTo>
                    <a:pt x="37" y="0"/>
                    <a:pt x="31" y="6"/>
                    <a:pt x="31" y="14"/>
                  </a:cubicBezTo>
                  <a:cubicBezTo>
                    <a:pt x="31" y="15"/>
                    <a:pt x="31" y="16"/>
                    <a:pt x="32" y="17"/>
                  </a:cubicBezTo>
                  <a:cubicBezTo>
                    <a:pt x="32" y="17"/>
                    <a:pt x="32" y="17"/>
                    <a:pt x="32" y="17"/>
                  </a:cubicBezTo>
                  <a:cubicBezTo>
                    <a:pt x="22" y="17"/>
                    <a:pt x="10" y="12"/>
                    <a:pt x="4" y="3"/>
                  </a:cubicBezTo>
                  <a:cubicBezTo>
                    <a:pt x="0" y="10"/>
                    <a:pt x="3" y="18"/>
                    <a:pt x="8" y="21"/>
                  </a:cubicBezTo>
                  <a:cubicBezTo>
                    <a:pt x="6" y="22"/>
                    <a:pt x="3" y="21"/>
                    <a:pt x="2" y="20"/>
                  </a:cubicBezTo>
                  <a:cubicBezTo>
                    <a:pt x="2" y="25"/>
                    <a:pt x="4" y="31"/>
                    <a:pt x="12" y="34"/>
                  </a:cubicBezTo>
                  <a:cubicBezTo>
                    <a:pt x="10" y="35"/>
                    <a:pt x="8" y="34"/>
                    <a:pt x="6" y="34"/>
                  </a:cubicBezTo>
                  <a:cubicBezTo>
                    <a:pt x="7" y="38"/>
                    <a:pt x="12" y="44"/>
                    <a:pt x="18" y="44"/>
                  </a:cubicBezTo>
                  <a:cubicBezTo>
                    <a:pt x="16" y="46"/>
                    <a:pt x="9" y="51"/>
                    <a:pt x="0" y="50"/>
                  </a:cubicBezTo>
                  <a:cubicBezTo>
                    <a:pt x="6" y="54"/>
                    <a:pt x="13" y="56"/>
                    <a:pt x="21" y="56"/>
                  </a:cubicBezTo>
                  <a:cubicBezTo>
                    <a:pt x="42" y="56"/>
                    <a:pt x="58" y="37"/>
                    <a:pt x="58" y="14"/>
                  </a:cubicBezTo>
                  <a:cubicBezTo>
                    <a:pt x="58" y="14"/>
                    <a:pt x="58" y="14"/>
                    <a:pt x="58" y="14"/>
                  </a:cubicBezTo>
                  <a:cubicBezTo>
                    <a:pt x="58" y="14"/>
                    <a:pt x="58" y="14"/>
                    <a:pt x="58" y="14"/>
                  </a:cubicBezTo>
                  <a:cubicBezTo>
                    <a:pt x="58" y="14"/>
                    <a:pt x="58" y="14"/>
                    <a:pt x="58" y="14"/>
                  </a:cubicBezTo>
                  <a:cubicBezTo>
                    <a:pt x="60" y="13"/>
                    <a:pt x="62" y="10"/>
                    <a:pt x="64" y="7"/>
                  </a:cubicBezTo>
                  <a:close/>
                </a:path>
              </a:pathLst>
            </a:custGeom>
            <a:solidFill>
              <a:schemeClr val="bg2">
                <a:lumMod val="50000"/>
              </a:schemeClr>
            </a:solidFill>
            <a:ln>
              <a:noFill/>
            </a:ln>
          </p:spPr>
          <p:txBody>
            <a:bodyPr/>
            <a:lstStyle/>
            <a:p>
              <a:endParaRPr lang="en-US"/>
            </a:p>
          </p:txBody>
        </p:sp>
        <p:sp>
          <p:nvSpPr>
            <p:cNvPr id="12" name="Rounded Rectangle 11"/>
            <p:cNvSpPr/>
            <p:nvPr/>
          </p:nvSpPr>
          <p:spPr>
            <a:xfrm>
              <a:off x="5748554"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3" name="Group 12"/>
          <p:cNvGrpSpPr/>
          <p:nvPr/>
        </p:nvGrpSpPr>
        <p:grpSpPr>
          <a:xfrm>
            <a:off x="820965" y="5440724"/>
            <a:ext cx="353832" cy="353832"/>
            <a:chOff x="6866055" y="5146675"/>
            <a:chExt cx="353832" cy="353832"/>
          </a:xfrm>
        </p:grpSpPr>
        <p:sp>
          <p:nvSpPr>
            <p:cNvPr id="14" name="Rounded Rectangle 13"/>
            <p:cNvSpPr/>
            <p:nvPr/>
          </p:nvSpPr>
          <p:spPr>
            <a:xfrm>
              <a:off x="6866055" y="5146675"/>
              <a:ext cx="353832" cy="353832"/>
            </a:xfrm>
            <a:prstGeom prst="roundRect">
              <a:avLst/>
            </a:prstGeom>
            <a:noFill/>
            <a:ln w="19050">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216"/>
            <p:cNvGrpSpPr>
              <a:grpSpLocks/>
            </p:cNvGrpSpPr>
            <p:nvPr/>
          </p:nvGrpSpPr>
          <p:grpSpPr bwMode="auto">
            <a:xfrm>
              <a:off x="6985002" y="5246689"/>
              <a:ext cx="126998" cy="126996"/>
              <a:chOff x="8400256" y="3573016"/>
              <a:chExt cx="423863" cy="422275"/>
            </a:xfrm>
            <a:solidFill>
              <a:schemeClr val="tx1"/>
            </a:solidFill>
          </p:grpSpPr>
          <p:sp>
            <p:nvSpPr>
              <p:cNvPr id="16" name="Oval 315"/>
              <p:cNvSpPr>
                <a:spLocks noChangeArrowheads="1"/>
              </p:cNvSpPr>
              <p:nvPr/>
            </p:nvSpPr>
            <p:spPr bwMode="auto">
              <a:xfrm>
                <a:off x="8400256" y="3573016"/>
                <a:ext cx="103188" cy="101600"/>
              </a:xfrm>
              <a:prstGeom prst="ellipse">
                <a:avLst/>
              </a:pr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17" name="Rectangle 316"/>
              <p:cNvSpPr>
                <a:spLocks noChangeArrowheads="1"/>
              </p:cNvSpPr>
              <p:nvPr/>
            </p:nvSpPr>
            <p:spPr bwMode="auto">
              <a:xfrm>
                <a:off x="8408194" y="3714304"/>
                <a:ext cx="87313" cy="280987"/>
              </a:xfrm>
              <a:prstGeom prst="rect">
                <a:avLst/>
              </a:prstGeom>
              <a:solidFill>
                <a:schemeClr val="bg2">
                  <a:lumMod val="5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Open Sans" charset="0"/>
                  </a:defRPr>
                </a:lvl1pPr>
                <a:lvl2pPr marL="742950" indent="-285750">
                  <a:defRPr>
                    <a:solidFill>
                      <a:schemeClr val="tx1"/>
                    </a:solidFill>
                    <a:latin typeface="Open Sans" charset="0"/>
                  </a:defRPr>
                </a:lvl2pPr>
                <a:lvl3pPr marL="1143000" indent="-228600">
                  <a:defRPr>
                    <a:solidFill>
                      <a:schemeClr val="tx1"/>
                    </a:solidFill>
                    <a:latin typeface="Open Sans" charset="0"/>
                  </a:defRPr>
                </a:lvl3pPr>
                <a:lvl4pPr marL="1600200" indent="-228600">
                  <a:defRPr>
                    <a:solidFill>
                      <a:schemeClr val="tx1"/>
                    </a:solidFill>
                    <a:latin typeface="Open Sans" charset="0"/>
                  </a:defRPr>
                </a:lvl4pPr>
                <a:lvl5pPr marL="2057400" indent="-228600">
                  <a:defRPr>
                    <a:solidFill>
                      <a:schemeClr val="tx1"/>
                    </a:solidFill>
                    <a:latin typeface="Open Sans" charset="0"/>
                  </a:defRPr>
                </a:lvl5pPr>
                <a:lvl6pPr marL="2514600" indent="-228600" eaLnBrk="0" fontAlgn="base" hangingPunct="0">
                  <a:spcBef>
                    <a:spcPct val="0"/>
                  </a:spcBef>
                  <a:spcAft>
                    <a:spcPct val="0"/>
                  </a:spcAft>
                  <a:defRPr>
                    <a:solidFill>
                      <a:schemeClr val="tx1"/>
                    </a:solidFill>
                    <a:latin typeface="Open Sans" charset="0"/>
                  </a:defRPr>
                </a:lvl6pPr>
                <a:lvl7pPr marL="2971800" indent="-228600" eaLnBrk="0" fontAlgn="base" hangingPunct="0">
                  <a:spcBef>
                    <a:spcPct val="0"/>
                  </a:spcBef>
                  <a:spcAft>
                    <a:spcPct val="0"/>
                  </a:spcAft>
                  <a:defRPr>
                    <a:solidFill>
                      <a:schemeClr val="tx1"/>
                    </a:solidFill>
                    <a:latin typeface="Open Sans" charset="0"/>
                  </a:defRPr>
                </a:lvl7pPr>
                <a:lvl8pPr marL="3429000" indent="-228600" eaLnBrk="0" fontAlgn="base" hangingPunct="0">
                  <a:spcBef>
                    <a:spcPct val="0"/>
                  </a:spcBef>
                  <a:spcAft>
                    <a:spcPct val="0"/>
                  </a:spcAft>
                  <a:defRPr>
                    <a:solidFill>
                      <a:schemeClr val="tx1"/>
                    </a:solidFill>
                    <a:latin typeface="Open Sans" charset="0"/>
                  </a:defRPr>
                </a:lvl8pPr>
                <a:lvl9pPr marL="3886200" indent="-228600" eaLnBrk="0" fontAlgn="base" hangingPunct="0">
                  <a:spcBef>
                    <a:spcPct val="0"/>
                  </a:spcBef>
                  <a:spcAft>
                    <a:spcPct val="0"/>
                  </a:spcAft>
                  <a:defRPr>
                    <a:solidFill>
                      <a:schemeClr val="tx1"/>
                    </a:solidFill>
                    <a:latin typeface="Open Sans" charset="0"/>
                  </a:defRPr>
                </a:lvl9pPr>
              </a:lstStyle>
              <a:p>
                <a:pPr eaLnBrk="1" hangingPunct="1"/>
                <a:endParaRPr lang="en-AU" altLang="x-none"/>
              </a:p>
            </p:txBody>
          </p:sp>
          <p:sp>
            <p:nvSpPr>
              <p:cNvPr id="18" name="Freeform 317"/>
              <p:cNvSpPr>
                <a:spLocks/>
              </p:cNvSpPr>
              <p:nvPr/>
            </p:nvSpPr>
            <p:spPr bwMode="auto">
              <a:xfrm>
                <a:off x="8551069" y="3706366"/>
                <a:ext cx="273050" cy="288925"/>
              </a:xfrm>
              <a:custGeom>
                <a:avLst/>
                <a:gdLst>
                  <a:gd name="T0" fmla="*/ 232890753 w 196"/>
                  <a:gd name="T1" fmla="*/ 0 h 207"/>
                  <a:gd name="T2" fmla="*/ 118386679 w 196"/>
                  <a:gd name="T3" fmla="*/ 62342199 h 207"/>
                  <a:gd name="T4" fmla="*/ 116446073 w 196"/>
                  <a:gd name="T5" fmla="*/ 62342199 h 207"/>
                  <a:gd name="T6" fmla="*/ 116446073 w 196"/>
                  <a:gd name="T7" fmla="*/ 9741099 h 207"/>
                  <a:gd name="T8" fmla="*/ 0 w 196"/>
                  <a:gd name="T9" fmla="*/ 9741099 h 207"/>
                  <a:gd name="T10" fmla="*/ 0 w 196"/>
                  <a:gd name="T11" fmla="*/ 403273699 h 207"/>
                  <a:gd name="T12" fmla="*/ 122267889 w 196"/>
                  <a:gd name="T13" fmla="*/ 403273699 h 207"/>
                  <a:gd name="T14" fmla="*/ 122267889 w 196"/>
                  <a:gd name="T15" fmla="*/ 208455898 h 207"/>
                  <a:gd name="T16" fmla="*/ 194075860 w 196"/>
                  <a:gd name="T17" fmla="*/ 107150698 h 207"/>
                  <a:gd name="T18" fmla="*/ 258121409 w 196"/>
                  <a:gd name="T19" fmla="*/ 212351500 h 207"/>
                  <a:gd name="T20" fmla="*/ 258121409 w 196"/>
                  <a:gd name="T21" fmla="*/ 403273699 h 207"/>
                  <a:gd name="T22" fmla="*/ 380389298 w 196"/>
                  <a:gd name="T23" fmla="*/ 403273699 h 207"/>
                  <a:gd name="T24" fmla="*/ 380389298 w 196"/>
                  <a:gd name="T25" fmla="*/ 187025200 h 207"/>
                  <a:gd name="T26" fmla="*/ 232890753 w 196"/>
                  <a:gd name="T27" fmla="*/ 0 h 207"/>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0" t="0" r="r" b="b"/>
                <a:pathLst>
                  <a:path w="196" h="207">
                    <a:moveTo>
                      <a:pt x="120" y="0"/>
                    </a:moveTo>
                    <a:cubicBezTo>
                      <a:pt x="90" y="0"/>
                      <a:pt x="69" y="16"/>
                      <a:pt x="61" y="32"/>
                    </a:cubicBezTo>
                    <a:cubicBezTo>
                      <a:pt x="60" y="32"/>
                      <a:pt x="60" y="32"/>
                      <a:pt x="60" y="32"/>
                    </a:cubicBezTo>
                    <a:cubicBezTo>
                      <a:pt x="60" y="5"/>
                      <a:pt x="60" y="5"/>
                      <a:pt x="60" y="5"/>
                    </a:cubicBezTo>
                    <a:cubicBezTo>
                      <a:pt x="0" y="5"/>
                      <a:pt x="0" y="5"/>
                      <a:pt x="0" y="5"/>
                    </a:cubicBezTo>
                    <a:cubicBezTo>
                      <a:pt x="0" y="207"/>
                      <a:pt x="0" y="207"/>
                      <a:pt x="0" y="207"/>
                    </a:cubicBezTo>
                    <a:cubicBezTo>
                      <a:pt x="63" y="207"/>
                      <a:pt x="63" y="207"/>
                      <a:pt x="63" y="207"/>
                    </a:cubicBezTo>
                    <a:cubicBezTo>
                      <a:pt x="63" y="107"/>
                      <a:pt x="63" y="107"/>
                      <a:pt x="63" y="107"/>
                    </a:cubicBezTo>
                    <a:cubicBezTo>
                      <a:pt x="63" y="81"/>
                      <a:pt x="68" y="55"/>
                      <a:pt x="100" y="55"/>
                    </a:cubicBezTo>
                    <a:cubicBezTo>
                      <a:pt x="133" y="55"/>
                      <a:pt x="133" y="85"/>
                      <a:pt x="133" y="109"/>
                    </a:cubicBezTo>
                    <a:cubicBezTo>
                      <a:pt x="133" y="207"/>
                      <a:pt x="133" y="207"/>
                      <a:pt x="133" y="207"/>
                    </a:cubicBezTo>
                    <a:cubicBezTo>
                      <a:pt x="196" y="207"/>
                      <a:pt x="196" y="207"/>
                      <a:pt x="196" y="207"/>
                    </a:cubicBezTo>
                    <a:cubicBezTo>
                      <a:pt x="196" y="96"/>
                      <a:pt x="196" y="96"/>
                      <a:pt x="196" y="96"/>
                    </a:cubicBezTo>
                    <a:cubicBezTo>
                      <a:pt x="196" y="42"/>
                      <a:pt x="184" y="0"/>
                      <a:pt x="120" y="0"/>
                    </a:cubicBez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US"/>
              </a:p>
            </p:txBody>
          </p:sp>
        </p:grpSp>
      </p:grpSp>
      <p:cxnSp>
        <p:nvCxnSpPr>
          <p:cNvPr id="19" name="Straight Connector 18"/>
          <p:cNvCxnSpPr/>
          <p:nvPr/>
        </p:nvCxnSpPr>
        <p:spPr>
          <a:xfrm>
            <a:off x="5029317" y="613946"/>
            <a:ext cx="0" cy="5630107"/>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
        <p:nvSpPr>
          <p:cNvPr id="31" name="Text Placeholder 30"/>
          <p:cNvSpPr>
            <a:spLocks noGrp="1"/>
          </p:cNvSpPr>
          <p:nvPr>
            <p:ph type="body" sz="quarter" idx="10" hasCustomPrompt="1"/>
          </p:nvPr>
        </p:nvSpPr>
        <p:spPr>
          <a:xfrm>
            <a:off x="5218113" y="2222978"/>
            <a:ext cx="5697537" cy="390525"/>
          </a:xfrm>
        </p:spPr>
        <p:txBody>
          <a:bodyPr>
            <a:normAutofit/>
          </a:bodyPr>
          <a:lstStyle>
            <a:lvl1pPr marL="0" indent="0" algn="l" defTabSz="914400" rtl="0" eaLnBrk="1" latinLnBrk="0" hangingPunct="1">
              <a:buNone/>
              <a:defRPr lang="en-US" sz="2000" kern="1200" dirty="0" smtClean="0">
                <a:solidFill>
                  <a:schemeClr val="bg1"/>
                </a:solidFill>
                <a:latin typeface="+mn-lt"/>
                <a:ea typeface="Gotham Book" charset="0"/>
                <a:cs typeface="Gotham Book" charset="0"/>
              </a:defRPr>
            </a:lvl1pPr>
          </a:lstStyle>
          <a:p>
            <a:pPr lvl="0"/>
            <a:r>
              <a:rPr lang="en-US" dirty="0"/>
              <a:t>CLICK TO EDIT MASTER TEXT STYLES</a:t>
            </a:r>
          </a:p>
        </p:txBody>
      </p:sp>
      <p:sp>
        <p:nvSpPr>
          <p:cNvPr id="33" name="Text Placeholder 32"/>
          <p:cNvSpPr>
            <a:spLocks noGrp="1"/>
          </p:cNvSpPr>
          <p:nvPr>
            <p:ph type="body" sz="quarter" idx="11"/>
          </p:nvPr>
        </p:nvSpPr>
        <p:spPr>
          <a:xfrm>
            <a:off x="5218113" y="2613700"/>
            <a:ext cx="5697537" cy="720219"/>
          </a:xfrm>
        </p:spPr>
        <p:txBody>
          <a:bodyPr>
            <a:normAutofit/>
          </a:bodyPr>
          <a:lstStyle>
            <a:lvl1pPr marL="0" indent="0" algn="l" defTabSz="914400" rtl="0" eaLnBrk="1" latinLnBrk="0" hangingPunct="1">
              <a:buNone/>
              <a:defRPr lang="en-US" sz="1400" kern="1200" dirty="0" smtClean="0">
                <a:solidFill>
                  <a:schemeClr val="bg2">
                    <a:lumMod val="50000"/>
                  </a:schemeClr>
                </a:solidFill>
                <a:latin typeface="+mn-lt"/>
                <a:ea typeface="Gotham Light" charset="0"/>
                <a:cs typeface="Gotham Light" charset="0"/>
              </a:defRPr>
            </a:lvl1pPr>
          </a:lstStyle>
          <a:p>
            <a:pPr lvl="0"/>
            <a:r>
              <a:rPr lang="en-US"/>
              <a:t>Click to edit Master text styles</a:t>
            </a:r>
          </a:p>
        </p:txBody>
      </p:sp>
      <p:sp>
        <p:nvSpPr>
          <p:cNvPr id="34" name="Text Placeholder 30"/>
          <p:cNvSpPr>
            <a:spLocks noGrp="1"/>
          </p:cNvSpPr>
          <p:nvPr>
            <p:ph type="body" sz="quarter" idx="12" hasCustomPrompt="1"/>
          </p:nvPr>
        </p:nvSpPr>
        <p:spPr>
          <a:xfrm>
            <a:off x="5218113" y="3588276"/>
            <a:ext cx="5697537" cy="390525"/>
          </a:xfrm>
        </p:spPr>
        <p:txBody>
          <a:bodyPr>
            <a:normAutofit/>
          </a:bodyPr>
          <a:lstStyle>
            <a:lvl1pPr marL="0" indent="0" algn="l" defTabSz="914400" rtl="0" eaLnBrk="1" latinLnBrk="0" hangingPunct="1">
              <a:buNone/>
              <a:defRPr lang="en-US" sz="2000" kern="1200" dirty="0" smtClean="0">
                <a:solidFill>
                  <a:schemeClr val="bg1"/>
                </a:solidFill>
                <a:latin typeface="+mn-lt"/>
                <a:ea typeface="Gotham Book" charset="0"/>
                <a:cs typeface="Gotham Book" charset="0"/>
              </a:defRPr>
            </a:lvl1pPr>
          </a:lstStyle>
          <a:p>
            <a:pPr lvl="0"/>
            <a:r>
              <a:rPr lang="en-US" dirty="0"/>
              <a:t>CLICK TO EDIT MASTER TEXT STYLES</a:t>
            </a:r>
          </a:p>
        </p:txBody>
      </p:sp>
      <p:sp>
        <p:nvSpPr>
          <p:cNvPr id="35" name="Text Placeholder 32"/>
          <p:cNvSpPr>
            <a:spLocks noGrp="1"/>
          </p:cNvSpPr>
          <p:nvPr>
            <p:ph type="body" sz="quarter" idx="13"/>
          </p:nvPr>
        </p:nvSpPr>
        <p:spPr>
          <a:xfrm>
            <a:off x="5218113" y="3978998"/>
            <a:ext cx="5697537" cy="720219"/>
          </a:xfrm>
        </p:spPr>
        <p:txBody>
          <a:bodyPr>
            <a:normAutofit/>
          </a:bodyPr>
          <a:lstStyle>
            <a:lvl1pPr marL="0" indent="0" algn="l" defTabSz="914400" rtl="0" eaLnBrk="1" latinLnBrk="0" hangingPunct="1">
              <a:buNone/>
              <a:defRPr lang="en-US" sz="1400" kern="1200" dirty="0" smtClean="0">
                <a:solidFill>
                  <a:schemeClr val="bg2">
                    <a:lumMod val="50000"/>
                  </a:schemeClr>
                </a:solidFill>
                <a:latin typeface="+mn-lt"/>
                <a:ea typeface="Gotham Light" charset="0"/>
                <a:cs typeface="Gotham Light" charset="0"/>
              </a:defRPr>
            </a:lvl1pPr>
          </a:lstStyle>
          <a:p>
            <a:pPr lvl="0"/>
            <a:r>
              <a:rPr lang="en-US"/>
              <a:t>Click to edit Master text styles</a:t>
            </a:r>
          </a:p>
        </p:txBody>
      </p:sp>
      <p:sp>
        <p:nvSpPr>
          <p:cNvPr id="40" name="Picture Placeholder 38"/>
          <p:cNvSpPr>
            <a:spLocks noGrp="1"/>
          </p:cNvSpPr>
          <p:nvPr>
            <p:ph type="pic" sz="quarter" idx="16"/>
          </p:nvPr>
        </p:nvSpPr>
        <p:spPr>
          <a:xfrm>
            <a:off x="723900" y="963613"/>
            <a:ext cx="2671763" cy="2671762"/>
          </a:xfrm>
        </p:spPr>
        <p:txBody>
          <a:bodyPr anchor="ctr">
            <a:normAutofit/>
          </a:bodyPr>
          <a:lstStyle>
            <a:lvl1pPr marL="0" indent="0" algn="ctr">
              <a:buNone/>
              <a:defRPr sz="1600"/>
            </a:lvl1pPr>
          </a:lstStyle>
          <a:p>
            <a:r>
              <a:rPr lang="en-US"/>
              <a:t>Drag picture to placeholder or click icon to add</a:t>
            </a:r>
            <a:endParaRPr lang="en-US" dirty="0"/>
          </a:p>
        </p:txBody>
      </p:sp>
      <p:sp>
        <p:nvSpPr>
          <p:cNvPr id="42" name="Text Placeholder 41"/>
          <p:cNvSpPr>
            <a:spLocks noGrp="1"/>
          </p:cNvSpPr>
          <p:nvPr>
            <p:ph type="body" sz="quarter" idx="17" hasCustomPrompt="1"/>
          </p:nvPr>
        </p:nvSpPr>
        <p:spPr>
          <a:xfrm>
            <a:off x="1236663" y="4065588"/>
            <a:ext cx="2159000" cy="354012"/>
          </a:xfrm>
        </p:spPr>
        <p:txBody>
          <a:bodyPr>
            <a:noAutofit/>
          </a:bodyPr>
          <a:lstStyle>
            <a:lvl1pPr marL="0" indent="0">
              <a:buNone/>
              <a:defRPr lang="en-US" sz="1600" b="0" i="0" kern="1200" dirty="0">
                <a:solidFill>
                  <a:schemeClr val="accent1"/>
                </a:solidFill>
                <a:latin typeface="+mn-lt"/>
                <a:ea typeface="Gotham Book" charset="0"/>
                <a:cs typeface="Gotham Book" charset="0"/>
              </a:defRPr>
            </a:lvl1pPr>
          </a:lstStyle>
          <a:p>
            <a:pPr lvl="0"/>
            <a:r>
              <a:rPr lang="en-US" dirty="0" err="1"/>
              <a:t>url</a:t>
            </a:r>
            <a:endParaRPr lang="en-US" dirty="0"/>
          </a:p>
        </p:txBody>
      </p:sp>
      <p:sp>
        <p:nvSpPr>
          <p:cNvPr id="43" name="Text Placeholder 41"/>
          <p:cNvSpPr>
            <a:spLocks noGrp="1"/>
          </p:cNvSpPr>
          <p:nvPr>
            <p:ph type="body" sz="quarter" idx="18" hasCustomPrompt="1"/>
          </p:nvPr>
        </p:nvSpPr>
        <p:spPr>
          <a:xfrm>
            <a:off x="1236663" y="4760173"/>
            <a:ext cx="2159000" cy="354012"/>
          </a:xfrm>
        </p:spPr>
        <p:txBody>
          <a:bodyPr>
            <a:noAutofit/>
          </a:bodyPr>
          <a:lstStyle>
            <a:lvl1pPr marL="0" indent="0">
              <a:buNone/>
              <a:defRPr lang="en-US" sz="1600" b="0" i="0" kern="1200" dirty="0">
                <a:solidFill>
                  <a:schemeClr val="accent1"/>
                </a:solidFill>
                <a:latin typeface="+mn-lt"/>
                <a:ea typeface="Gotham Book" charset="0"/>
                <a:cs typeface="Gotham Book" charset="0"/>
              </a:defRPr>
            </a:lvl1pPr>
          </a:lstStyle>
          <a:p>
            <a:pPr lvl="0"/>
            <a:r>
              <a:rPr lang="en-US" dirty="0" err="1"/>
              <a:t>url</a:t>
            </a:r>
            <a:endParaRPr lang="en-US" dirty="0"/>
          </a:p>
        </p:txBody>
      </p:sp>
      <p:sp>
        <p:nvSpPr>
          <p:cNvPr id="44" name="Text Placeholder 41"/>
          <p:cNvSpPr>
            <a:spLocks noGrp="1"/>
          </p:cNvSpPr>
          <p:nvPr>
            <p:ph type="body" sz="quarter" idx="19" hasCustomPrompt="1"/>
          </p:nvPr>
        </p:nvSpPr>
        <p:spPr>
          <a:xfrm>
            <a:off x="1236663" y="5432470"/>
            <a:ext cx="2159000" cy="354012"/>
          </a:xfrm>
        </p:spPr>
        <p:txBody>
          <a:bodyPr>
            <a:noAutofit/>
          </a:bodyPr>
          <a:lstStyle>
            <a:lvl1pPr marL="0" indent="0">
              <a:buNone/>
              <a:defRPr lang="en-US" sz="1600" b="0" i="0" kern="1200" dirty="0">
                <a:solidFill>
                  <a:schemeClr val="accent1"/>
                </a:solidFill>
                <a:latin typeface="+mn-lt"/>
                <a:ea typeface="Gotham Book" charset="0"/>
                <a:cs typeface="Gotham Book" charset="0"/>
              </a:defRPr>
            </a:lvl1pPr>
          </a:lstStyle>
          <a:p>
            <a:pPr lvl="0"/>
            <a:r>
              <a:rPr lang="en-US" dirty="0" err="1"/>
              <a:t>url</a:t>
            </a:r>
            <a:endParaRPr lang="en-US" dirty="0"/>
          </a:p>
        </p:txBody>
      </p:sp>
      <p:cxnSp>
        <p:nvCxnSpPr>
          <p:cNvPr id="48" name="Straight Connector 47"/>
          <p:cNvCxnSpPr/>
          <p:nvPr userDrawn="1"/>
        </p:nvCxnSpPr>
        <p:spPr>
          <a:xfrm>
            <a:off x="5029317" y="613946"/>
            <a:ext cx="0" cy="5630107"/>
          </a:xfrm>
          <a:prstGeom prst="line">
            <a:avLst/>
          </a:prstGeom>
          <a:ln w="9525">
            <a:solidFill>
              <a:schemeClr val="bg2">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0911894"/>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Walk-in">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B1A570A-3DF6-4E73-936C-B8EFE6BE0AFD}"/>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62" b="262"/>
          <a:stretch/>
        </p:blipFill>
        <p:spPr>
          <a:xfrm>
            <a:off x="1528" y="860"/>
            <a:ext cx="12188944" cy="6856281"/>
          </a:xfrm>
          <a:prstGeom prst="rect">
            <a:avLst/>
          </a:prstGeom>
        </p:spPr>
      </p:pic>
      <p:pic>
        <p:nvPicPr>
          <p:cNvPr id="4" name="MS logo white - EMF" descr="Microsoft logo white text version">
            <a:extLst>
              <a:ext uri="{FF2B5EF4-FFF2-40B4-BE49-F238E27FC236}">
                <a16:creationId xmlns:a16="http://schemas.microsoft.com/office/drawing/2014/main" id="{4D99DA5E-9A4A-407B-ACE6-5F9588DA022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5" name="Rectangle 4">
            <a:extLst>
              <a:ext uri="{FF2B5EF4-FFF2-40B4-BE49-F238E27FC236}">
                <a16:creationId xmlns:a16="http://schemas.microsoft.com/office/drawing/2014/main" id="{4951D116-D62F-4654-B645-CAA42BD9589F}"/>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6" name="Picture 5">
            <a:extLst>
              <a:ext uri="{FF2B5EF4-FFF2-40B4-BE49-F238E27FC236}">
                <a16:creationId xmlns:a16="http://schemas.microsoft.com/office/drawing/2014/main" id="{BC5F3211-D2D8-4D1C-A479-5841F4A39C07}"/>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Tree>
    <p:extLst>
      <p:ext uri="{BB962C8B-B14F-4D97-AF65-F5344CB8AC3E}">
        <p14:creationId xmlns:p14="http://schemas.microsoft.com/office/powerpoint/2010/main" val="409471680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Walk-in - Amsterdam">
    <p:bg>
      <p:bgRef idx="1001">
        <a:schemeClr val="bg2"/>
      </p:bgRef>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B9520DE4-C5D5-4237-AEED-A2F3275F115C}"/>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a:stretch/>
        </p:blipFill>
        <p:spPr>
          <a:xfrm>
            <a:off x="5143500" y="0"/>
            <a:ext cx="70485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Amsterdam, Netherlands</a:t>
            </a:r>
          </a:p>
        </p:txBody>
      </p:sp>
    </p:spTree>
    <p:extLst>
      <p:ext uri="{BB962C8B-B14F-4D97-AF65-F5344CB8AC3E}">
        <p14:creationId xmlns:p14="http://schemas.microsoft.com/office/powerpoint/2010/main" val="301743094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userDrawn="1">
          <p15:clr>
            <a:srgbClr val="5ACBF0"/>
          </p15:clr>
        </p15:guide>
        <p15:guide id="3" pos="3355" userDrawn="1">
          <p15:clr>
            <a:srgbClr val="FBAE40"/>
          </p15:clr>
        </p15:guide>
        <p15:guide id="5" orient="horz" pos="2160" userDrawn="1">
          <p15:clr>
            <a:srgbClr val="FBAE40"/>
          </p15:clr>
        </p15:guide>
        <p15:guide id="6" orient="horz" pos="2229" userDrawn="1">
          <p15:clr>
            <a:srgbClr val="5ACBF0"/>
          </p15:clr>
        </p15:guide>
        <p15:guide id="7" pos="2996" userDrawn="1">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Walk-in - Berlin">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D878597-A66F-48B7-9B78-2A8098E557F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Berlin, Germany</a:t>
            </a:r>
          </a:p>
        </p:txBody>
      </p:sp>
    </p:spTree>
    <p:extLst>
      <p:ext uri="{BB962C8B-B14F-4D97-AF65-F5344CB8AC3E}">
        <p14:creationId xmlns:p14="http://schemas.microsoft.com/office/powerpoint/2010/main" val="335935682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Walk-in - Dubai">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01F6481-841B-4D81-8C52-4FFBA0F6A46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B2D98E67-FA3A-408B-840F-F44D3D46F13C}"/>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68CDB1D3-869B-4462-B109-CDDE37C96769}"/>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Dubai, United Arab Emirates</a:t>
            </a:r>
          </a:p>
        </p:txBody>
      </p:sp>
      <p:sp>
        <p:nvSpPr>
          <p:cNvPr id="11" name="Rectangle 10">
            <a:extLst>
              <a:ext uri="{FF2B5EF4-FFF2-40B4-BE49-F238E27FC236}">
                <a16:creationId xmlns:a16="http://schemas.microsoft.com/office/drawing/2014/main" id="{7AAAC85F-8E48-4183-B683-3FEFCE3F141E}"/>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B2FEF158-3275-4FB2-8C48-B0096BFEDD05}"/>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1A544521-70C2-4147-9F35-5CF4C74B2E23}"/>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7191644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Walk-in - Dubai">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01F6481-841B-4D81-8C52-4FFBA0F6A46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Dubai, United Arab Emirates</a:t>
            </a:r>
          </a:p>
        </p:txBody>
      </p:sp>
    </p:spTree>
    <p:extLst>
      <p:ext uri="{BB962C8B-B14F-4D97-AF65-F5344CB8AC3E}">
        <p14:creationId xmlns:p14="http://schemas.microsoft.com/office/powerpoint/2010/main" val="325898189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Walk-in - Hong Kong">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B37EB0-3E44-4294-88FB-CDAB5D37AB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Hong Kong, China</a:t>
            </a:r>
          </a:p>
        </p:txBody>
      </p:sp>
    </p:spTree>
    <p:extLst>
      <p:ext uri="{BB962C8B-B14F-4D97-AF65-F5344CB8AC3E}">
        <p14:creationId xmlns:p14="http://schemas.microsoft.com/office/powerpoint/2010/main" val="372027830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Walk-in - Johannesburg">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83D1353-C378-4EB9-86AA-27082DCB7C3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Johannesburg, South Africa</a:t>
            </a:r>
          </a:p>
        </p:txBody>
      </p:sp>
    </p:spTree>
    <p:extLst>
      <p:ext uri="{BB962C8B-B14F-4D97-AF65-F5344CB8AC3E}">
        <p14:creationId xmlns:p14="http://schemas.microsoft.com/office/powerpoint/2010/main" val="229621454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Walk-in - London">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61230B-5238-4A52-A85A-8767C4E9EDF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London, England</a:t>
            </a:r>
          </a:p>
        </p:txBody>
      </p:sp>
    </p:spTree>
    <p:extLst>
      <p:ext uri="{BB962C8B-B14F-4D97-AF65-F5344CB8AC3E}">
        <p14:creationId xmlns:p14="http://schemas.microsoft.com/office/powerpoint/2010/main" val="32156419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Walk-in - Mexico City">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CAAC206-0445-4EDF-BDD9-EDE7806E884E}"/>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Mexico City, Mexico</a:t>
            </a:r>
          </a:p>
        </p:txBody>
      </p:sp>
    </p:spTree>
    <p:extLst>
      <p:ext uri="{BB962C8B-B14F-4D97-AF65-F5344CB8AC3E}">
        <p14:creationId xmlns:p14="http://schemas.microsoft.com/office/powerpoint/2010/main" val="295585198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Walk-in - Milan">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5F18C4-D875-4888-9D49-9BF2F9BF629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Milan, Italy</a:t>
            </a:r>
          </a:p>
        </p:txBody>
      </p:sp>
    </p:spTree>
    <p:extLst>
      <p:ext uri="{BB962C8B-B14F-4D97-AF65-F5344CB8AC3E}">
        <p14:creationId xmlns:p14="http://schemas.microsoft.com/office/powerpoint/2010/main" val="324912266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Walk-in - Mumbai">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75B27BE-ECE9-4194-B764-AB074B9C1BC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Mumbai, India</a:t>
            </a:r>
          </a:p>
        </p:txBody>
      </p:sp>
    </p:spTree>
    <p:extLst>
      <p:ext uri="{BB962C8B-B14F-4D97-AF65-F5344CB8AC3E}">
        <p14:creationId xmlns:p14="http://schemas.microsoft.com/office/powerpoint/2010/main" val="143946011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Walk-in - Sao Paul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5960B1E-2ECE-4161-826E-E07FFB783B5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Sao Paulo, Brazil</a:t>
            </a:r>
          </a:p>
        </p:txBody>
      </p:sp>
    </p:spTree>
    <p:extLst>
      <p:ext uri="{BB962C8B-B14F-4D97-AF65-F5344CB8AC3E}">
        <p14:creationId xmlns:p14="http://schemas.microsoft.com/office/powerpoint/2010/main" val="25293391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Walk-in - Seoul">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4CD0730D-9B43-46AB-B403-5767B2053A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Seoul, South Korea</a:t>
            </a:r>
          </a:p>
        </p:txBody>
      </p:sp>
    </p:spTree>
    <p:extLst>
      <p:ext uri="{BB962C8B-B14F-4D97-AF65-F5344CB8AC3E}">
        <p14:creationId xmlns:p14="http://schemas.microsoft.com/office/powerpoint/2010/main" val="428870207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Walk-in - Singapore">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94CA139-FA58-4871-B272-49F8EFF504E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Singapore</a:t>
            </a:r>
          </a:p>
        </p:txBody>
      </p:sp>
    </p:spTree>
    <p:extLst>
      <p:ext uri="{BB962C8B-B14F-4D97-AF65-F5344CB8AC3E}">
        <p14:creationId xmlns:p14="http://schemas.microsoft.com/office/powerpoint/2010/main" val="421458510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Walk-in - Hong Kong">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BB37EB0-3E44-4294-88FB-CDAB5D37ABC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B71D65F6-79E5-40B8-823B-2D765E02901F}"/>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B37BD4BD-096B-42D4-BCCC-34DD12190EA7}"/>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Hong Kong, China</a:t>
            </a:r>
          </a:p>
        </p:txBody>
      </p:sp>
      <p:sp>
        <p:nvSpPr>
          <p:cNvPr id="11" name="Rectangle 10">
            <a:extLst>
              <a:ext uri="{FF2B5EF4-FFF2-40B4-BE49-F238E27FC236}">
                <a16:creationId xmlns:a16="http://schemas.microsoft.com/office/drawing/2014/main" id="{255E1281-CD8F-4E29-A202-6B893C2CB5BA}"/>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8C18388B-3088-40E8-ABB1-C045F8B4C2FE}"/>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4192DD28-CC21-4BDF-9992-2F2F6C514B87}"/>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164203853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Walk-in - Stockholm">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441C468-E45A-4CEB-B1A0-6BEB92654B3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Stockholm, Sweden</a:t>
            </a:r>
          </a:p>
        </p:txBody>
      </p:sp>
    </p:spTree>
    <p:extLst>
      <p:ext uri="{BB962C8B-B14F-4D97-AF65-F5344CB8AC3E}">
        <p14:creationId xmlns:p14="http://schemas.microsoft.com/office/powerpoint/2010/main" val="178852323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Walk-in - Sydney">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33DC6CE-A6D7-4134-BECB-AD7626BF766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Sydney, Australia</a:t>
            </a:r>
          </a:p>
        </p:txBody>
      </p:sp>
    </p:spTree>
    <p:extLst>
      <p:ext uri="{BB962C8B-B14F-4D97-AF65-F5344CB8AC3E}">
        <p14:creationId xmlns:p14="http://schemas.microsoft.com/office/powerpoint/2010/main" val="62665306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Walk-in - Tel Aviv">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704AACE-461C-46C6-98CC-EB9A5FE54B06}"/>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Tel Aviv, Israel</a:t>
            </a:r>
          </a:p>
        </p:txBody>
      </p:sp>
    </p:spTree>
    <p:extLst>
      <p:ext uri="{BB962C8B-B14F-4D97-AF65-F5344CB8AC3E}">
        <p14:creationId xmlns:p14="http://schemas.microsoft.com/office/powerpoint/2010/main" val="17649950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Walk-in - Toronto">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17FA061-FC66-4293-AF90-9EA2AD87F3BB}"/>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Toronto, Ontario</a:t>
            </a:r>
          </a:p>
        </p:txBody>
      </p:sp>
    </p:spTree>
    <p:extLst>
      <p:ext uri="{BB962C8B-B14F-4D97-AF65-F5344CB8AC3E}">
        <p14:creationId xmlns:p14="http://schemas.microsoft.com/office/powerpoint/2010/main" val="99036651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Walk-in - Washington, D.C.">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F1E02D8-5C05-4272-BA0F-0E2969F9F77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4" name="Picture 3" descr="A picture containing outdoor object&#10;&#10;Description generated with very high confidence">
            <a:extLst>
              <a:ext uri="{FF2B5EF4-FFF2-40B4-BE49-F238E27FC236}">
                <a16:creationId xmlns:a16="http://schemas.microsoft.com/office/drawing/2014/main" id="{4E890763-C8B3-4A75-A976-F589AB0BA071}"/>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52" cy="6858000"/>
          </a:xfrm>
          <a:prstGeom prst="rect">
            <a:avLst/>
          </a:prstGeom>
        </p:spPr>
      </p:pic>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Rectangle 8">
            <a:extLst>
              <a:ext uri="{FF2B5EF4-FFF2-40B4-BE49-F238E27FC236}">
                <a16:creationId xmlns:a16="http://schemas.microsoft.com/office/drawing/2014/main" id="{224EBE55-5E46-48C2-A2DA-89E068769E8D}"/>
              </a:ext>
            </a:extLst>
          </p:cNvPr>
          <p:cNvSpPr/>
          <p:nvPr userDrawn="1"/>
        </p:nvSpPr>
        <p:spPr bwMode="white">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Learn. Explore. Connect.</a:t>
            </a:r>
          </a:p>
        </p:txBody>
      </p:sp>
      <p:pic>
        <p:nvPicPr>
          <p:cNvPr id="12" name="Picture 11">
            <a:extLst>
              <a:ext uri="{FF2B5EF4-FFF2-40B4-BE49-F238E27FC236}">
                <a16:creationId xmlns:a16="http://schemas.microsoft.com/office/drawing/2014/main" id="{0FC5D200-6CEC-4229-8BC0-917AEB6D937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5"/>
          </a:xfrm>
          <a:prstGeom prst="rect">
            <a:avLst/>
          </a:prstGeom>
        </p:spPr>
      </p:pic>
      <p:sp>
        <p:nvSpPr>
          <p:cNvPr id="13" name="Rectangle 12">
            <a:extLst>
              <a:ext uri="{FF2B5EF4-FFF2-40B4-BE49-F238E27FC236}">
                <a16:creationId xmlns:a16="http://schemas.microsoft.com/office/drawing/2014/main" id="{8AD14322-0427-4F0E-8DED-539BC2C49B74}"/>
              </a:ext>
            </a:extLst>
          </p:cNvPr>
          <p:cNvSpPr/>
          <p:nvPr userDrawn="1"/>
        </p:nvSpPr>
        <p:spPr bwMode="white">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6216">
                      <a:schemeClr val="tx1"/>
                    </a:gs>
                    <a:gs pos="39000">
                      <a:schemeClr val="tx1"/>
                    </a:gs>
                  </a:gsLst>
                  <a:lin ang="5400000" scaled="1"/>
                </a:gradFill>
                <a:effectLst/>
                <a:uLnTx/>
                <a:uFillTx/>
                <a:latin typeface="Segoe UI Semibold"/>
                <a:ea typeface="+mn-ea"/>
                <a:cs typeface="Segoe UI" pitchFamily="34" charset="0"/>
              </a:rPr>
              <a:t>Washington, D.C.</a:t>
            </a:r>
          </a:p>
        </p:txBody>
      </p:sp>
    </p:spTree>
    <p:extLst>
      <p:ext uri="{BB962C8B-B14F-4D97-AF65-F5344CB8AC3E}">
        <p14:creationId xmlns:p14="http://schemas.microsoft.com/office/powerpoint/2010/main" val="11527783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itle Slide">
    <p:bg>
      <p:bgRef idx="1001">
        <a:schemeClr val="bg2"/>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7844861-E1A0-40D6-8C8C-27C4D41A8EC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t="262" b="262"/>
          <a:stretch/>
        </p:blipFill>
        <p:spPr>
          <a:xfrm>
            <a:off x="1528" y="860"/>
            <a:ext cx="12188944" cy="6856281"/>
          </a:xfrm>
          <a:prstGeom prst="rect">
            <a:avLst/>
          </a:prstGeom>
        </p:spPr>
      </p:pic>
      <p:pic>
        <p:nvPicPr>
          <p:cNvPr id="7" name="MS logo white - EMF" descr="Microsoft logo white text version">
            <a:extLst>
              <a:ext uri="{FF2B5EF4-FFF2-40B4-BE49-F238E27FC236}">
                <a16:creationId xmlns:a16="http://schemas.microsoft.com/office/drawing/2014/main" id="{0FD32619-3819-428A-8565-629596C91418}"/>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
        <p:nvSpPr>
          <p:cNvPr id="9" name="Title 1"/>
          <p:cNvSpPr>
            <a:spLocks noGrp="1"/>
          </p:cNvSpPr>
          <p:nvPr>
            <p:ph type="title" hasCustomPrompt="1"/>
          </p:nvPr>
        </p:nvSpPr>
        <p:spPr bwMode="white">
          <a:xfrm>
            <a:off x="584200" y="2979778"/>
            <a:ext cx="7589520" cy="553998"/>
          </a:xfrm>
          <a:noFill/>
        </p:spPr>
        <p:txBody>
          <a:bodyPr wrap="square" lIns="0" tIns="0" rIns="0" bIns="0" anchor="b" anchorCtr="0">
            <a:spAutoFit/>
          </a:bodyPr>
          <a:lstStyle>
            <a:lvl1pPr>
              <a:defRPr sz="3600" spc="-50" baseline="0">
                <a:gradFill>
                  <a:gsLst>
                    <a:gs pos="62564">
                      <a:schemeClr val="tx1"/>
                    </a:gs>
                    <a:gs pos="55000">
                      <a:schemeClr val="tx1"/>
                    </a:gs>
                  </a:gsLst>
                  <a:lin ang="5400000" scaled="0"/>
                </a:gradFill>
                <a:latin typeface="+mj-lt"/>
                <a:cs typeface="Segoe UI" panose="020B0502040204020203" pitchFamily="34" charset="0"/>
              </a:defRPr>
            </a:lvl1pPr>
          </a:lstStyle>
          <a:p>
            <a:r>
              <a:rPr lang="en-US" dirty="0"/>
              <a:t>Event name or presentation title </a:t>
            </a:r>
          </a:p>
        </p:txBody>
      </p:sp>
      <p:sp>
        <p:nvSpPr>
          <p:cNvPr id="5" name="Text Placeholder 4"/>
          <p:cNvSpPr>
            <a:spLocks noGrp="1"/>
          </p:cNvSpPr>
          <p:nvPr>
            <p:ph type="body" sz="quarter" idx="12" hasCustomPrompt="1"/>
          </p:nvPr>
        </p:nvSpPr>
        <p:spPr bwMode="white">
          <a:xfrm>
            <a:off x="584200" y="3962400"/>
            <a:ext cx="7589520" cy="307777"/>
          </a:xfrm>
          <a:noFill/>
        </p:spPr>
        <p:txBody>
          <a:bodyPr wrap="square" lIns="0" tIns="0" rIns="0" bIns="0">
            <a:spAutoFit/>
          </a:bodyPr>
          <a:lstStyle>
            <a:lvl1pPr marL="0" indent="0">
              <a:spcBef>
                <a:spcPts val="0"/>
              </a:spcBef>
              <a:buNone/>
              <a:defRPr sz="2000" spc="0" baseline="0">
                <a:gradFill>
                  <a:gsLst>
                    <a:gs pos="91000">
                      <a:schemeClr val="tx1"/>
                    </a:gs>
                    <a:gs pos="0">
                      <a:schemeClr val="tx1"/>
                    </a:gs>
                  </a:gsLst>
                  <a:lin ang="5400000" scaled="0"/>
                </a:gradFill>
                <a:latin typeface="+mn-lt"/>
                <a:cs typeface="Segoe UI" panose="020B0502040204020203" pitchFamily="34" charset="0"/>
              </a:defRPr>
            </a:lvl1pPr>
          </a:lstStyle>
          <a:p>
            <a:pPr lvl="0"/>
            <a:r>
              <a:rPr lang="en-US" dirty="0"/>
              <a:t>Speaker name or subtitle text</a:t>
            </a:r>
          </a:p>
        </p:txBody>
      </p:sp>
    </p:spTree>
    <p:extLst>
      <p:ext uri="{BB962C8B-B14F-4D97-AF65-F5344CB8AC3E}">
        <p14:creationId xmlns:p14="http://schemas.microsoft.com/office/powerpoint/2010/main" val="1938504317"/>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userDrawn="1">
          <p15:clr>
            <a:srgbClr val="5ACBF0"/>
          </p15:clr>
        </p15:guide>
        <p15:guide id="2" orient="horz" pos="2496" userDrawn="1">
          <p15:clr>
            <a:srgbClr val="5ACBF0"/>
          </p15:clr>
        </p15:guide>
        <p15:guide id="3" pos="6132" userDrawn="1">
          <p15:clr>
            <a:srgbClr val="5ACBF0"/>
          </p15:clr>
        </p15:guide>
        <p15:guide id="4" orient="horz" pos="2160" userDrawn="1">
          <p15:clr>
            <a:srgbClr val="FBAE4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Title &amp; Non-bulleted text">
    <p:bg bwMode="black">
      <p:bgPr>
        <a:solidFill>
          <a:schemeClr val="bg1"/>
        </a:solidFill>
        <a:effectLst/>
      </p:bgPr>
    </p:bg>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bwMode="white"/>
        <p:txBody>
          <a:bodyPr/>
          <a:lstStyle/>
          <a:p>
            <a:r>
              <a:rPr lang="en-US"/>
              <a:t>Click to edit Master title style</a:t>
            </a:r>
            <a:endParaRPr lang="en-US" dirty="0"/>
          </a:p>
        </p:txBody>
      </p:sp>
      <p:sp>
        <p:nvSpPr>
          <p:cNvPr id="4" name="Text Placeholder 3"/>
          <p:cNvSpPr>
            <a:spLocks noGrp="1"/>
          </p:cNvSpPr>
          <p:nvPr>
            <p:ph type="body" sz="quarter" idx="10"/>
          </p:nvPr>
        </p:nvSpPr>
        <p:spPr bwMode="white">
          <a:xfrm>
            <a:off x="586390" y="1434370"/>
            <a:ext cx="11018520" cy="2308324"/>
          </a:xfrm>
        </p:spPr>
        <p:txBody>
          <a:bodyPr wrap="square">
            <a:spAutoFit/>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98835521"/>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905">
          <p15:clr>
            <a:srgbClr val="5ACBF0"/>
          </p15:clr>
        </p15:guide>
        <p15:guide id="4" orient="horz" pos="1272">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Title and Content">
    <p:bg bwMode="black">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bwMode="white"/>
        <p:txBody>
          <a:bodyPr/>
          <a:lstStyle/>
          <a:p>
            <a:r>
              <a:rPr lang="en-US"/>
              <a:t>Click to edit Master title style</a:t>
            </a:r>
            <a:endParaRPr lang="en-US" dirty="0"/>
          </a:p>
        </p:txBody>
      </p:sp>
      <p:sp>
        <p:nvSpPr>
          <p:cNvPr id="3" name="Text Placeholder 2"/>
          <p:cNvSpPr>
            <a:spLocks noGrp="1"/>
          </p:cNvSpPr>
          <p:nvPr>
            <p:ph type="body" sz="quarter" idx="10"/>
          </p:nvPr>
        </p:nvSpPr>
        <p:spPr bwMode="white">
          <a:xfrm>
            <a:off x="584200" y="1435497"/>
            <a:ext cx="1101852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64637614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Two Column Non-bulleted text">
    <p:bg bwMode="black">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bwMode="white"/>
        <p:txBody>
          <a:bodyPr/>
          <a:lstStyle/>
          <a:p>
            <a:r>
              <a:rPr lang="en-US"/>
              <a:t>Click to edit Master title style</a:t>
            </a:r>
          </a:p>
        </p:txBody>
      </p:sp>
      <p:sp>
        <p:nvSpPr>
          <p:cNvPr id="4" name="Text Placeholder 3"/>
          <p:cNvSpPr>
            <a:spLocks noGrp="1"/>
          </p:cNvSpPr>
          <p:nvPr>
            <p:ph type="body" sz="quarter" idx="10"/>
          </p:nvPr>
        </p:nvSpPr>
        <p:spPr bwMode="white">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bwMode="white">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Semilight" panose="020B0402040204020203" pitchFamily="34" charset="0"/>
                <a:cs typeface="Segoe UI Semilight" panose="020B04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740465397"/>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Two Column Bullet text">
    <p:bg bwMode="black">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BE2550-DA43-453C-A328-33C740E65403}"/>
              </a:ext>
            </a:extLst>
          </p:cNvPr>
          <p:cNvSpPr>
            <a:spLocks noGrp="1"/>
          </p:cNvSpPr>
          <p:nvPr>
            <p:ph type="title"/>
          </p:nvPr>
        </p:nvSpPr>
        <p:spPr bwMode="white"/>
        <p:txBody>
          <a:bodyPr/>
          <a:lstStyle/>
          <a:p>
            <a:r>
              <a:rPr lang="en-US"/>
              <a:t>Click to edit Master title style</a:t>
            </a:r>
          </a:p>
        </p:txBody>
      </p:sp>
      <p:sp>
        <p:nvSpPr>
          <p:cNvPr id="4" name="Text Placeholder 3"/>
          <p:cNvSpPr>
            <a:spLocks noGrp="1"/>
          </p:cNvSpPr>
          <p:nvPr>
            <p:ph type="body" sz="quarter" idx="10"/>
          </p:nvPr>
        </p:nvSpPr>
        <p:spPr bwMode="white">
          <a:xfrm>
            <a:off x="584200"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ext Placeholder 3">
            <a:extLst>
              <a:ext uri="{FF2B5EF4-FFF2-40B4-BE49-F238E27FC236}">
                <a16:creationId xmlns:a16="http://schemas.microsoft.com/office/drawing/2014/main" id="{85278796-7B84-4D67-88CD-BF78BB06D214}"/>
              </a:ext>
            </a:extLst>
          </p:cNvPr>
          <p:cNvSpPr>
            <a:spLocks noGrp="1"/>
          </p:cNvSpPr>
          <p:nvPr>
            <p:ph type="body" sz="quarter" idx="11"/>
          </p:nvPr>
        </p:nvSpPr>
        <p:spPr bwMode="white">
          <a:xfrm>
            <a:off x="6389914" y="1437481"/>
            <a:ext cx="5212080" cy="1649682"/>
          </a:xfrm>
        </p:spPr>
        <p:txBody>
          <a:bodyPr wrap="square">
            <a:spAutoFit/>
          </a:bodyPr>
          <a:lstStyle>
            <a:lvl1pPr marL="231775" indent="-231775">
              <a:spcBef>
                <a:spcPts val="1224"/>
              </a:spcBef>
              <a:buClr>
                <a:schemeClr val="tx1"/>
              </a:buClr>
              <a:buFont typeface="Wingdings" panose="05000000000000000000" pitchFamily="2" charset="2"/>
              <a:buChar char=""/>
              <a:defRPr sz="2800" b="0">
                <a:latin typeface="Segoe UI Semilight" panose="020B0402040204020203" pitchFamily="34" charset="0"/>
                <a:cs typeface="Segoe UI Semilight" panose="020B0402040204020203" pitchFamily="34" charset="0"/>
              </a:defRPr>
            </a:lvl1pPr>
            <a:lvl2pPr marL="427038" indent="-171450">
              <a:buFont typeface="Wingdings" panose="05000000000000000000" pitchFamily="2" charset="2"/>
              <a:buChar char=""/>
              <a:defRPr sz="2000" b="0"/>
            </a:lvl2pPr>
            <a:lvl3pPr marL="639763" indent="-188913">
              <a:buFont typeface="Wingdings" panose="05000000000000000000" pitchFamily="2" charset="2"/>
              <a:buChar char=""/>
              <a:tabLst/>
              <a:defRPr sz="1600" b="0"/>
            </a:lvl3pPr>
            <a:lvl4pPr marL="828675" indent="-176213">
              <a:buFont typeface="Wingdings" panose="05000000000000000000" pitchFamily="2" charset="2"/>
              <a:buChar char=""/>
              <a:defRPr sz="1400" b="0"/>
            </a:lvl4pPr>
            <a:lvl5pPr marL="1023938" indent="-169863">
              <a:buFont typeface="Wingdings" panose="05000000000000000000" pitchFamily="2" charset="2"/>
              <a:buChar char=""/>
              <a:tabLst/>
              <a:defRPr sz="1400"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62575084"/>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6">
          <p15:clr>
            <a:srgbClr val="5ACBF0"/>
          </p15:clr>
        </p15:guide>
        <p15:guide id="3"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Walk-in - Johannesburg">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83D1353-C378-4EB9-86AA-27082DCB7C35}"/>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3B934657-DE70-4DD3-A561-5E69B9CDEEFF}"/>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54A5C11B-A688-4A85-AD8E-924D9ABB2113}"/>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Johannesburg, South Africa</a:t>
            </a:r>
          </a:p>
        </p:txBody>
      </p:sp>
      <p:sp>
        <p:nvSpPr>
          <p:cNvPr id="11" name="Rectangle 10">
            <a:extLst>
              <a:ext uri="{FF2B5EF4-FFF2-40B4-BE49-F238E27FC236}">
                <a16:creationId xmlns:a16="http://schemas.microsoft.com/office/drawing/2014/main" id="{5220F1AE-B4AD-4CA1-9E5C-0EE38A4EA2A6}"/>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A9DED20B-F03D-4F38-8470-5775DF78D619}"/>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D5FED5F8-DF83-4D2E-9192-81D462E7ABE8}"/>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5553667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Only">
    <p:bg bwMode="black">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754DF-CB0E-46F9-AA3C-00BC673EBDF3}"/>
              </a:ext>
            </a:extLst>
          </p:cNvPr>
          <p:cNvSpPr>
            <a:spLocks noGrp="1"/>
          </p:cNvSpPr>
          <p:nvPr>
            <p:ph type="title"/>
          </p:nvPr>
        </p:nvSpPr>
        <p:spPr bwMode="white"/>
        <p:txBody>
          <a:bodyPr/>
          <a:lstStyle/>
          <a:p>
            <a:r>
              <a:rPr lang="en-US"/>
              <a:t>Click to edit Master title style</a:t>
            </a:r>
          </a:p>
        </p:txBody>
      </p:sp>
    </p:spTree>
    <p:extLst>
      <p:ext uri="{BB962C8B-B14F-4D97-AF65-F5344CB8AC3E}">
        <p14:creationId xmlns:p14="http://schemas.microsoft.com/office/powerpoint/2010/main" val="779832793"/>
      </p:ext>
    </p:extLst>
  </p:cSld>
  <p:clrMapOvr>
    <a:masterClrMapping/>
  </p:clrMapOvr>
  <p:transition>
    <p:fade/>
  </p:transition>
  <p:extLst>
    <p:ext uri="{DCECCB84-F9BA-43D5-87BE-67443E8EF086}">
      <p15:sldGuideLst xmlns:p15="http://schemas.microsoft.com/office/powerpoint/2012/main">
        <p15:guide id="3" orient="horz" pos="900">
          <p15:clr>
            <a:srgbClr val="5ACBF0"/>
          </p15:clr>
        </p15:guide>
        <p15:guide id="4" orient="horz" pos="1276">
          <p15:clr>
            <a:srgbClr val="5ACBF0"/>
          </p15:clr>
        </p15:guide>
        <p15:guide id="5" orient="horz" pos="288">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Small title - half page">
    <p:bg bwMode="black">
      <p:bgPr>
        <a:solidFill>
          <a:schemeClr val="bg1"/>
        </a:solidFill>
        <a:effectLst/>
      </p:bgPr>
    </p:bg>
    <p:spTree>
      <p:nvGrpSpPr>
        <p:cNvPr id="1" name=""/>
        <p:cNvGrpSpPr/>
        <p:nvPr/>
      </p:nvGrpSpPr>
      <p:grpSpPr>
        <a:xfrm>
          <a:off x="0" y="0"/>
          <a:ext cx="0" cy="0"/>
          <a:chOff x="0" y="0"/>
          <a:chExt cx="0" cy="0"/>
        </a:xfrm>
      </p:grpSpPr>
      <p:sp>
        <p:nvSpPr>
          <p:cNvPr id="2" name="Title 2">
            <a:extLst>
              <a:ext uri="{FF2B5EF4-FFF2-40B4-BE49-F238E27FC236}">
                <a16:creationId xmlns:a16="http://schemas.microsoft.com/office/drawing/2014/main" id="{4B2500C4-B436-4E3A-8A91-A02448A774DB}"/>
              </a:ext>
            </a:extLst>
          </p:cNvPr>
          <p:cNvSpPr>
            <a:spLocks noGrp="1"/>
          </p:cNvSpPr>
          <p:nvPr>
            <p:ph type="title"/>
          </p:nvPr>
        </p:nvSpPr>
        <p:spPr bwMode="white">
          <a:xfrm>
            <a:off x="584200" y="457200"/>
            <a:ext cx="5508419" cy="372410"/>
          </a:xfrm>
        </p:spPr>
        <p:txBody>
          <a:bodyPr tIns="64008"/>
          <a:lstStyle>
            <a:lvl1pPr>
              <a:defRPr sz="2000" spc="0">
                <a:latin typeface="+mj-lt"/>
                <a:cs typeface="Segoe UI" panose="020B0502040204020203"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813558726"/>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 Square Photo ">
    <p:bg bwMode="black">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a:xfrm>
            <a:off x="584200" y="2025650"/>
            <a:ext cx="4161981" cy="1107996"/>
          </a:xfrm>
        </p:spPr>
        <p:txBody>
          <a:bodyPr wrap="square" rIns="0" anchor="b">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Title format square photo layout </a:t>
            </a:r>
          </a:p>
        </p:txBody>
      </p:sp>
      <p:sp>
        <p:nvSpPr>
          <p:cNvPr id="4" name="Text Placeholder 3">
            <a:extLst>
              <a:ext uri="{FF2B5EF4-FFF2-40B4-BE49-F238E27FC236}">
                <a16:creationId xmlns:a16="http://schemas.microsoft.com/office/drawing/2014/main" id="{0E780C89-4FC1-4FE7-AFCA-1C41A1B0944C}"/>
              </a:ext>
            </a:extLst>
          </p:cNvPr>
          <p:cNvSpPr>
            <a:spLocks noGrp="1"/>
          </p:cNvSpPr>
          <p:nvPr>
            <p:ph type="body" sz="quarter" idx="10"/>
          </p:nvPr>
        </p:nvSpPr>
        <p:spPr bwMode="white">
          <a:xfrm>
            <a:off x="584200" y="3535541"/>
            <a:ext cx="4162425" cy="307777"/>
          </a:xfrm>
        </p:spPr>
        <p:txBody>
          <a:bodyPr/>
          <a:lstStyle>
            <a:lvl1pPr marL="0" indent="0">
              <a:buNone/>
              <a:defRPr sz="2000">
                <a:latin typeface="+mn-lt"/>
              </a:defRPr>
            </a:lvl1pPr>
            <a:lvl2pPr marL="228600" indent="0">
              <a:buNone/>
              <a:defRPr/>
            </a:lvl2pPr>
            <a:lvl3pPr marL="457200" indent="0">
              <a:buNone/>
              <a:defRPr/>
            </a:lvl3pPr>
            <a:lvl4pPr marL="661988" indent="0">
              <a:buNone/>
              <a:defRPr/>
            </a:lvl4pPr>
            <a:lvl5pPr marL="855663" indent="0">
              <a:buNone/>
              <a:defRPr/>
            </a:lvl5pPr>
          </a:lstStyle>
          <a:p>
            <a:pPr lvl="0"/>
            <a:r>
              <a:rPr lang="en-US"/>
              <a:t>Edit Master text styles</a:t>
            </a:r>
          </a:p>
        </p:txBody>
      </p:sp>
      <p:sp>
        <p:nvSpPr>
          <p:cNvPr id="5" name="Picture Placeholder">
            <a:extLst>
              <a:ext uri="{FF2B5EF4-FFF2-40B4-BE49-F238E27FC236}">
                <a16:creationId xmlns:a16="http://schemas.microsoft.com/office/drawing/2014/main" id="{6178F5D2-7CA2-4202-8FD2-95D8F7A2E98D}"/>
              </a:ext>
            </a:extLst>
          </p:cNvPr>
          <p:cNvSpPr>
            <a:spLocks noGrp="1"/>
          </p:cNvSpPr>
          <p:nvPr>
            <p:ph type="pic" sz="quarter" idx="11" hasCustomPrompt="1"/>
          </p:nvPr>
        </p:nvSpPr>
        <p:spPr bwMode="gray">
          <a:xfrm>
            <a:off x="5334000" y="0"/>
            <a:ext cx="6858000"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869646854"/>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6" orient="horz" pos="904">
          <p15:clr>
            <a:srgbClr val="5ACBF0"/>
          </p15:clr>
        </p15:guide>
        <p15:guide id="7" orient="horz" pos="1276">
          <p15:clr>
            <a:srgbClr val="5ACBF0"/>
          </p15:clr>
        </p15:guide>
        <p15:guide id="8" orient="horz" pos="2226">
          <p15:clr>
            <a:srgbClr val="5ACBF0"/>
          </p15:clr>
        </p15:guide>
        <p15:guide id="10" pos="3729">
          <p15:clr>
            <a:srgbClr val="C35EA4"/>
          </p15:clr>
        </p15:guide>
        <p15:guide id="11" pos="2993">
          <p15:clr>
            <a:srgbClr val="5ACBF0"/>
          </p15:clr>
        </p15:guide>
        <p15:guide id="12" pos="3543">
          <p15:clr>
            <a:srgbClr val="A4A3A4"/>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Square Photo ">
    <p:bg bwMode="black">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a:xfrm>
            <a:off x="584025" y="2875002"/>
            <a:ext cx="4161981" cy="1107996"/>
          </a:xfrm>
        </p:spPr>
        <p:txBody>
          <a:bodyPr wrap="square" rIns="0" anchor="ctr" anchorCtr="0">
            <a:spAutoFit/>
          </a:bodyPr>
          <a:lstStyle>
            <a:lvl1pPr>
              <a:lnSpc>
                <a:spcPct val="100000"/>
              </a:lnSpc>
              <a:defRPr sz="3600" b="0" spc="-49"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Title  </a:t>
            </a:r>
          </a:p>
        </p:txBody>
      </p:sp>
      <p:sp>
        <p:nvSpPr>
          <p:cNvPr id="4" name="Picture Placeholder">
            <a:extLst>
              <a:ext uri="{FF2B5EF4-FFF2-40B4-BE49-F238E27FC236}">
                <a16:creationId xmlns:a16="http://schemas.microsoft.com/office/drawing/2014/main" id="{3956AAB8-C2DF-40F3-A72B-0FA6F47702E6}"/>
              </a:ext>
            </a:extLst>
          </p:cNvPr>
          <p:cNvSpPr>
            <a:spLocks noGrp="1"/>
          </p:cNvSpPr>
          <p:nvPr>
            <p:ph type="pic" sz="quarter" idx="11" hasCustomPrompt="1"/>
          </p:nvPr>
        </p:nvSpPr>
        <p:spPr bwMode="gray">
          <a:xfrm>
            <a:off x="5334000" y="0"/>
            <a:ext cx="6858000"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2358708498"/>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5" orient="horz" pos="2160">
          <p15:clr>
            <a:srgbClr val="FBAE40"/>
          </p15:clr>
        </p15:guide>
        <p15:guide id="6" pos="2991">
          <p15:clr>
            <a:srgbClr val="5ACBF0"/>
          </p15:clr>
        </p15:guide>
        <p15:guide id="7" pos="3728">
          <p15:clr>
            <a:srgbClr val="C35EA4"/>
          </p15:clr>
        </p15:guide>
        <p15:guide id="8" pos="3544">
          <p15:clr>
            <a:srgbClr val="A4A3A4"/>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Square Photo 2">
    <p:bg bwMode="black">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a:xfrm>
            <a:off x="584200" y="2981637"/>
            <a:ext cx="4160520" cy="861774"/>
          </a:xfrm>
        </p:spPr>
        <p:txBody>
          <a:bodyPr wrap="square" anchor="t">
            <a:spAutoFit/>
          </a:bodyPr>
          <a:lstStyle>
            <a:lvl1pPr>
              <a:lnSpc>
                <a:spcPct val="100000"/>
              </a:lnSpc>
              <a:defRPr sz="2800" b="0" spc="0" baseline="0">
                <a:gradFill>
                  <a:gsLst>
                    <a:gs pos="1250">
                      <a:schemeClr val="tx1"/>
                    </a:gs>
                    <a:gs pos="100000">
                      <a:schemeClr val="tx1"/>
                    </a:gs>
                  </a:gsLst>
                  <a:lin ang="5400000" scaled="0"/>
                </a:gradFill>
                <a:latin typeface="+mj-lt"/>
                <a:cs typeface="Segoe UI Semilight" panose="020B0402040204020203" pitchFamily="34" charset="0"/>
              </a:defRPr>
            </a:lvl1pPr>
          </a:lstStyle>
          <a:p>
            <a:r>
              <a:rPr lang="en-US" dirty="0"/>
              <a:t>Square photo layout with smaller text</a:t>
            </a:r>
          </a:p>
        </p:txBody>
      </p:sp>
      <p:sp>
        <p:nvSpPr>
          <p:cNvPr id="4" name="Picture Placeholder">
            <a:extLst>
              <a:ext uri="{FF2B5EF4-FFF2-40B4-BE49-F238E27FC236}">
                <a16:creationId xmlns:a16="http://schemas.microsoft.com/office/drawing/2014/main" id="{18102CFD-D7DD-461F-B675-FAE01404E555}"/>
              </a:ext>
            </a:extLst>
          </p:cNvPr>
          <p:cNvSpPr>
            <a:spLocks noGrp="1"/>
          </p:cNvSpPr>
          <p:nvPr>
            <p:ph type="pic" sz="quarter" idx="11" hasCustomPrompt="1"/>
          </p:nvPr>
        </p:nvSpPr>
        <p:spPr bwMode="gray">
          <a:xfrm>
            <a:off x="5334000" y="0"/>
            <a:ext cx="6858000" cy="6858000"/>
          </a:xfrm>
          <a:blipFill>
            <a:blip r:embed="rId2">
              <a:extLst>
                <a:ext uri="{28A0092B-C50C-407E-A947-70E740481C1C}">
                  <a14:useLocalDpi xmlns:a14="http://schemas.microsoft.com/office/drawing/2010/main" val="0"/>
                </a:ext>
              </a:extLst>
            </a:blip>
            <a:stretch>
              <a:fillRect/>
            </a:stretch>
          </a:blipFill>
        </p:spPr>
        <p:txBody>
          <a:bodyPr lIns="0" tIns="2011680" rIns="0" anchor="t" anchorCtr="0">
            <a:noAutofit/>
          </a:bodyPr>
          <a:lstStyle>
            <a:lvl1pPr marL="0" indent="0" algn="ctr">
              <a:lnSpc>
                <a:spcPct val="100000"/>
              </a:lnSpc>
              <a:buNone/>
              <a:defRPr sz="1600" b="1">
                <a:solidFill>
                  <a:srgbClr val="FFFFFF"/>
                </a:solidFill>
                <a:latin typeface="+mn-lt"/>
                <a:cs typeface="Segoe UI" panose="020B0502040204020203" pitchFamily="34" charset="0"/>
              </a:defRPr>
            </a:lvl1pPr>
          </a:lstStyle>
          <a:p>
            <a:r>
              <a:rPr lang="en-US" dirty="0"/>
              <a:t>drag &amp; drop your photo here </a:t>
            </a:r>
            <a:br>
              <a:rPr lang="en-US" dirty="0"/>
            </a:br>
            <a:r>
              <a:rPr lang="en-US" dirty="0"/>
              <a:t>or click or tap icon below </a:t>
            </a:r>
            <a:br>
              <a:rPr lang="en-US" dirty="0"/>
            </a:br>
            <a:r>
              <a:rPr lang="en-US" dirty="0"/>
              <a:t>to insert</a:t>
            </a:r>
          </a:p>
        </p:txBody>
      </p:sp>
    </p:spTree>
    <p:extLst>
      <p:ext uri="{BB962C8B-B14F-4D97-AF65-F5344CB8AC3E}">
        <p14:creationId xmlns:p14="http://schemas.microsoft.com/office/powerpoint/2010/main" val="3054662889"/>
      </p:ext>
    </p:extLst>
  </p:cSld>
  <p:clrMapOvr>
    <a:masterClrMapping/>
  </p:clrMapOvr>
  <p:transition>
    <p:fade/>
  </p:transition>
  <p:extLst>
    <p:ext uri="{DCECCB84-F9BA-43D5-87BE-67443E8EF086}">
      <p15:sldGuideLst xmlns:p15="http://schemas.microsoft.com/office/powerpoint/2012/main">
        <p15:guide id="2" pos="3360">
          <p15:clr>
            <a:srgbClr val="FBAE40"/>
          </p15:clr>
        </p15:guide>
        <p15:guide id="3" orient="horz" pos="1877">
          <p15:clr>
            <a:srgbClr val="5ACBF0"/>
          </p15:clr>
        </p15:guide>
        <p15:guide id="4" pos="3731">
          <p15:clr>
            <a:srgbClr val="C35EA4"/>
          </p15:clr>
        </p15:guide>
        <p15:guide id="5" pos="2993">
          <p15:clr>
            <a:srgbClr val="5ACBF0"/>
          </p15:clr>
        </p15:guide>
        <p15:guide id="6" pos="3547">
          <p15:clr>
            <a:srgbClr val="A4A3A4"/>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1_Demo slide">
    <p:bg bwMode="black">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a:xfrm>
            <a:off x="585216" y="3033223"/>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Demo title</a:t>
            </a:r>
          </a:p>
        </p:txBody>
      </p:sp>
      <p:sp>
        <p:nvSpPr>
          <p:cNvPr id="5" name="Text Placeholder 4"/>
          <p:cNvSpPr>
            <a:spLocks noGrp="1"/>
          </p:cNvSpPr>
          <p:nvPr>
            <p:ph type="body" sz="quarter" idx="12" hasCustomPrompt="1"/>
          </p:nvPr>
        </p:nvSpPr>
        <p:spPr bwMode="white">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gradFill>
                  <a:gsLst>
                    <a:gs pos="0">
                      <a:schemeClr val="tx1"/>
                    </a:gs>
                    <a:gs pos="100000">
                      <a:schemeClr val="tx1"/>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389760253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35" userDrawn="1">
          <p15:clr>
            <a:srgbClr val="5ACBF0"/>
          </p15:clr>
        </p15:guide>
        <p15:guide id="3" orient="horz" pos="1910" userDrawn="1">
          <p15:clr>
            <a:srgbClr val="5ACBF0"/>
          </p15:clr>
        </p15:guide>
        <p15:guide id="4" orient="horz" pos="2505" userDrawn="1">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_Video slide">
    <p:bg bwMode="black">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Video</a:t>
            </a:r>
          </a:p>
        </p:txBody>
      </p:sp>
    </p:spTree>
    <p:extLst>
      <p:ext uri="{BB962C8B-B14F-4D97-AF65-F5344CB8AC3E}">
        <p14:creationId xmlns:p14="http://schemas.microsoft.com/office/powerpoint/2010/main" val="555510826"/>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1" userDrawn="1">
          <p15:clr>
            <a:srgbClr val="5ACBF0"/>
          </p15:clr>
        </p15:guide>
        <p15:guide id="3" orient="horz" pos="1914" userDrawn="1">
          <p15:clr>
            <a:srgbClr val="5ACBF0"/>
          </p15:clr>
        </p15:guide>
        <p15:guide id="4" orient="horz" pos="2505" userDrawn="1">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_Section Title">
    <p:bg bwMode="black">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white">
          <a:xfrm>
            <a:off x="585216" y="3035808"/>
            <a:ext cx="9144000" cy="498598"/>
          </a:xfrm>
          <a:noFill/>
        </p:spPr>
        <p:txBody>
          <a:bodyPr lIns="0" tIns="0" rIns="0" bIns="0" anchor="b" anchorCtr="0">
            <a:spAutoFit/>
          </a:bodyPr>
          <a:lstStyle>
            <a:lvl1pPr algn="l" defTabSz="932742" rtl="0" eaLnBrk="1" latinLnBrk="0" hangingPunct="1">
              <a:lnSpc>
                <a:spcPct val="90000"/>
              </a:lnSpc>
              <a:spcBef>
                <a:spcPct val="0"/>
              </a:spcBef>
              <a:buNone/>
              <a:defRPr lang="en-US" sz="3600" b="0" kern="1200" cap="none" spc="-50" baseline="0" dirty="0">
                <a:ln w="3175">
                  <a:noFill/>
                </a:ln>
                <a:gradFill>
                  <a:gsLst>
                    <a:gs pos="62564">
                      <a:schemeClr val="tx1"/>
                    </a:gs>
                    <a:gs pos="55000">
                      <a:schemeClr val="tx1"/>
                    </a:gs>
                  </a:gsLst>
                  <a:lin ang="5400000" scaled="0"/>
                </a:gradFill>
                <a:effectLst/>
                <a:latin typeface="+mj-lt"/>
                <a:ea typeface="+mn-ea"/>
                <a:cs typeface="Segoe UI" pitchFamily="34" charset="0"/>
              </a:defRPr>
            </a:lvl1pPr>
          </a:lstStyle>
          <a:p>
            <a:r>
              <a:rPr lang="en-US" dirty="0"/>
              <a:t>Section title</a:t>
            </a:r>
          </a:p>
        </p:txBody>
      </p:sp>
    </p:spTree>
    <p:extLst>
      <p:ext uri="{BB962C8B-B14F-4D97-AF65-F5344CB8AC3E}">
        <p14:creationId xmlns:p14="http://schemas.microsoft.com/office/powerpoint/2010/main" val="3650358238"/>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userDrawn="1">
          <p15:clr>
            <a:srgbClr val="FBAE40"/>
          </p15:clr>
        </p15:guide>
        <p15:guide id="2" pos="6127" userDrawn="1">
          <p15:clr>
            <a:srgbClr val="5ACBF0"/>
          </p15:clr>
        </p15:guide>
        <p15:guide id="3" orient="horz" pos="1911" userDrawn="1">
          <p15:clr>
            <a:srgbClr val="5ACBF0"/>
          </p15:clr>
        </p15:guide>
        <p15:guide id="4" orient="horz" pos="2505" userDrawn="1">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Blank">
    <p:bg bwMode="black">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7827803"/>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Developer Code Layout">
    <p:bg bwMode="black">
      <p:bgPr>
        <a:solidFill>
          <a:schemeClr val="bg1"/>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bwMode="white"/>
        <p:txBody>
          <a:bodyPr/>
          <a:lstStyle>
            <a:lvl1pPr>
              <a:defRPr/>
            </a:lvl1pPr>
          </a:lstStyle>
          <a:p>
            <a:r>
              <a:rPr lang="en-US" dirty="0"/>
              <a:t>Software code slide</a:t>
            </a:r>
          </a:p>
        </p:txBody>
      </p:sp>
      <p:sp>
        <p:nvSpPr>
          <p:cNvPr id="5" name="Text Placeholder 4">
            <a:extLst>
              <a:ext uri="{FF2B5EF4-FFF2-40B4-BE49-F238E27FC236}">
                <a16:creationId xmlns:a16="http://schemas.microsoft.com/office/drawing/2014/main" id="{BA9F61CF-FF79-485A-A6C8-A1952EFD58AE}"/>
              </a:ext>
            </a:extLst>
          </p:cNvPr>
          <p:cNvSpPr>
            <a:spLocks noGrp="1"/>
          </p:cNvSpPr>
          <p:nvPr>
            <p:ph type="body" sz="quarter" idx="10"/>
          </p:nvPr>
        </p:nvSpPr>
        <p:spPr bwMode="white">
          <a:xfrm>
            <a:off x="588263" y="1436688"/>
            <a:ext cx="11018520" cy="1908215"/>
          </a:xfrm>
        </p:spPr>
        <p:txBody>
          <a:bodyPr/>
          <a:lstStyle>
            <a:lvl1pPr marL="0" indent="0">
              <a:buNone/>
              <a:defRPr sz="2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1pPr>
            <a:lvl2pPr marL="346553" indent="0">
              <a:buNone/>
              <a:defRPr sz="24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2pPr>
            <a:lvl3pPr marL="584607" indent="0">
              <a:buNone/>
              <a:defRPr sz="20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3pPr>
            <a:lvl4pPr marL="814563"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4pPr>
            <a:lvl5pPr marL="1050997" indent="0">
              <a:buNone/>
              <a:defRPr sz="1800">
                <a:gradFill>
                  <a:gsLst>
                    <a:gs pos="61049">
                      <a:schemeClr val="tx1"/>
                    </a:gs>
                    <a:gs pos="43000">
                      <a:schemeClr val="tx1"/>
                    </a:gs>
                  </a:gsLst>
                  <a:lin ang="5400000" scaled="0"/>
                </a:gradFill>
                <a:latin typeface="Consolas" panose="020B0609020204030204" pitchFamily="49" charset="0"/>
                <a:cs typeface="Consolas" panose="020B0609020204030204" pitchFamily="49" charset="0"/>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857427309"/>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Walk-in - London">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061230B-5238-4A52-A85A-8767C4E9EDF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E9A18902-BF59-4479-A537-66FD1E35DF5E}"/>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2185FA9F-28EA-426A-818A-41EFF4195844}"/>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London, England</a:t>
            </a:r>
          </a:p>
        </p:txBody>
      </p:sp>
      <p:sp>
        <p:nvSpPr>
          <p:cNvPr id="11" name="Rectangle 10">
            <a:extLst>
              <a:ext uri="{FF2B5EF4-FFF2-40B4-BE49-F238E27FC236}">
                <a16:creationId xmlns:a16="http://schemas.microsoft.com/office/drawing/2014/main" id="{0DAF1D7A-3374-48EF-8521-9E6666DCE2DA}"/>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635907B1-6FE9-48EB-BB73-30EEA8608C4B}"/>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3B9A3ED0-664E-48A5-8F62-D85C153B7C89}"/>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20408952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1_Closing logo slide">
    <p:bg bwMode="black">
      <p:bgPr>
        <a:solidFill>
          <a:schemeClr val="bg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white">
          <a:xfrm>
            <a:off x="584200" y="6161316"/>
            <a:ext cx="4482124" cy="107722"/>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932290" eaLnBrk="0" hangingPunct="0"/>
            <a:r>
              <a:rPr lang="en-US" sz="700"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bwMode="white">
          <a:xfrm>
            <a:off x="584200" y="585788"/>
            <a:ext cx="1366245" cy="292608"/>
          </a:xfrm>
          <a:prstGeom prst="rect">
            <a:avLst/>
          </a:prstGeom>
        </p:spPr>
      </p:pic>
    </p:spTree>
    <p:extLst>
      <p:ext uri="{BB962C8B-B14F-4D97-AF65-F5344CB8AC3E}">
        <p14:creationId xmlns:p14="http://schemas.microsoft.com/office/powerpoint/2010/main" val="92506913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3" name="Title 2"/>
          <p:cNvSpPr>
            <a:spLocks noGrp="1"/>
          </p:cNvSpPr>
          <p:nvPr>
            <p:ph type="title"/>
          </p:nvPr>
        </p:nvSpPr>
        <p:spPr bwMode="white"/>
        <p:txBody>
          <a:bodyPr/>
          <a:lstStyle>
            <a:lvl1pPr>
              <a:defRPr b="0">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
        <p:nvSpPr>
          <p:cNvPr id="5" name="Text Placeholder 4">
            <a:extLst>
              <a:ext uri="{FF2B5EF4-FFF2-40B4-BE49-F238E27FC236}">
                <a16:creationId xmlns:a16="http://schemas.microsoft.com/office/drawing/2014/main" id="{F4B6606D-2DF9-48CD-BBE9-B751BF55CD2B}"/>
              </a:ext>
            </a:extLst>
          </p:cNvPr>
          <p:cNvSpPr>
            <a:spLocks noGrp="1"/>
          </p:cNvSpPr>
          <p:nvPr>
            <p:ph type="body" sz="quarter" idx="12"/>
          </p:nvPr>
        </p:nvSpPr>
        <p:spPr bwMode="white">
          <a:xfrm>
            <a:off x="584200" y="1436688"/>
            <a:ext cx="11018838" cy="2215991"/>
          </a:xfrm>
        </p:spPr>
        <p:txBody>
          <a:bodyPr>
            <a:spAutoFit/>
          </a:bodyPr>
          <a:lstStyle>
            <a:lvl1pPr>
              <a:defRPr sz="3600">
                <a:latin typeface="+mn-lt"/>
              </a:defRPr>
            </a:lvl1pPr>
            <a:lvl2pPr>
              <a:defRPr sz="2800">
                <a:latin typeface="+mn-lt"/>
              </a:defRPr>
            </a:lvl2pPr>
            <a:lvl3pPr>
              <a:defRPr sz="2400">
                <a:latin typeface="+mn-lt"/>
              </a:defRPr>
            </a:lvl3pPr>
            <a:lvl4pPr>
              <a:defRPr sz="2000">
                <a:latin typeface="+mn-lt"/>
              </a:defRPr>
            </a:lvl4pPr>
            <a:lvl5pPr>
              <a:defRPr sz="1800">
                <a:latin typeface="+mn-l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Next slide"/>
          <p:cNvSpPr>
            <a:spLocks noGrp="1"/>
          </p:cNvSpPr>
          <p:nvPr>
            <p:ph type="body" sz="quarter" idx="11" hasCustomPrompt="1"/>
          </p:nvPr>
        </p:nvSpPr>
        <p:spPr>
          <a:xfrm>
            <a:off x="1" y="6269038"/>
            <a:ext cx="12192001" cy="588963"/>
          </a:xfrm>
          <a:prstGeom prst="rect">
            <a:avLst/>
          </a:prstGeom>
          <a:solidFill>
            <a:srgbClr val="FFFF99"/>
          </a:solidFill>
        </p:spPr>
        <p:txBody>
          <a:bodyPr wrap="square" lIns="155457" tIns="77729" rIns="155457" bIns="45720" anchor="b" anchorCtr="0">
            <a:noAutofit/>
          </a:bodyPr>
          <a:lstStyle>
            <a:lvl1pPr algn="r">
              <a:buFont typeface="Arial" pitchFamily="34" charset="0"/>
              <a:buNone/>
              <a:defRPr sz="3700" spc="-51"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Tree>
    <p:extLst>
      <p:ext uri="{BB962C8B-B14F-4D97-AF65-F5344CB8AC3E}">
        <p14:creationId xmlns:p14="http://schemas.microsoft.com/office/powerpoint/2010/main" val="4082549104"/>
      </p:ext>
    </p:extLst>
  </p:cSld>
  <p:clrMapOvr>
    <a:masterClrMapping/>
  </p:clrMapOvr>
  <p:transition>
    <p:fade/>
  </p:transition>
  <p:extLst>
    <p:ext uri="{DCECCB84-F9BA-43D5-87BE-67443E8EF086}">
      <p15:sldGuideLst xmlns:p15="http://schemas.microsoft.com/office/powerpoint/2012/main">
        <p15:guide id="1" orient="horz" pos="904">
          <p15:clr>
            <a:srgbClr val="5ACBF0"/>
          </p15:clr>
        </p15:guide>
        <p15:guide id="2"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Walk-in - Mexico City">
    <p:bg>
      <p:bgRef idx="1001">
        <a:schemeClr val="bg2"/>
      </p:bgRef>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CAAC206-0445-4EDF-BDD9-EDE7806E884E}"/>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A0324E78-9E7B-4F5A-BB26-F9F2C28741C8}"/>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8A69C56B-55C7-47C1-895B-831CB28D85F6}"/>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Mexico City, Mexico</a:t>
            </a:r>
          </a:p>
        </p:txBody>
      </p:sp>
      <p:sp>
        <p:nvSpPr>
          <p:cNvPr id="11" name="Rectangle 10">
            <a:extLst>
              <a:ext uri="{FF2B5EF4-FFF2-40B4-BE49-F238E27FC236}">
                <a16:creationId xmlns:a16="http://schemas.microsoft.com/office/drawing/2014/main" id="{9B1343A7-AC17-45FD-A391-6F45766667FC}"/>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1FCA9EAB-6A53-4FB0-BA89-615D83D0592F}"/>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AE13C3EF-2C9C-430B-A39C-5925A8CBE21A}"/>
              </a:ext>
            </a:extLst>
          </p:cNvPr>
          <p:cNvPicPr>
            <a:picLocks noChangeAspect="1"/>
          </p:cNvPicPr>
          <p:nvPr userDrawn="1"/>
        </p:nvPicPr>
        <p:blipFill>
          <a:blip r:embed="rId6">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362907066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Walk-in - Milan">
    <p:bg>
      <p:bgRef idx="1001">
        <a:schemeClr val="bg2"/>
      </p:bgRef>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45F18C4-D875-4888-9D49-9BF2F9BF6299}"/>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334000" y="0"/>
            <a:ext cx="6858000" cy="6858000"/>
          </a:xfrm>
          <a:prstGeom prst="rect">
            <a:avLst/>
          </a:prstGeom>
        </p:spPr>
      </p:pic>
      <p:pic>
        <p:nvPicPr>
          <p:cNvPr id="8" name="Picture 7">
            <a:extLst>
              <a:ext uri="{FF2B5EF4-FFF2-40B4-BE49-F238E27FC236}">
                <a16:creationId xmlns:a16="http://schemas.microsoft.com/office/drawing/2014/main" id="{3ED35D14-6F97-4F68-8A45-18D88B5FE425}"/>
              </a:ext>
            </a:extLst>
          </p:cNvPr>
          <p:cNvPicPr>
            <a:picLocks noChangeAspect="1"/>
          </p:cNvPicPr>
          <p:nvPr userDrawn="1"/>
        </p:nvPicPr>
        <p:blipFill rotWithShape="1">
          <a:blip r:embed="rId3">
            <a:extLst>
              <a:ext uri="{28A0092B-C50C-407E-A947-70E740481C1C}">
                <a14:useLocalDpi xmlns:a14="http://schemas.microsoft.com/office/drawing/2010/main" val="0"/>
              </a:ext>
            </a:extLst>
          </a:blip>
          <a:srcRect t="262" b="262"/>
          <a:stretch/>
        </p:blipFill>
        <p:spPr>
          <a:xfrm>
            <a:off x="0" y="0"/>
            <a:ext cx="12188944" cy="6856281"/>
          </a:xfrm>
          <a:prstGeom prst="rect">
            <a:avLst/>
          </a:prstGeom>
        </p:spPr>
      </p:pic>
      <p:sp>
        <p:nvSpPr>
          <p:cNvPr id="10" name="Rectangle 9">
            <a:extLst>
              <a:ext uri="{FF2B5EF4-FFF2-40B4-BE49-F238E27FC236}">
                <a16:creationId xmlns:a16="http://schemas.microsoft.com/office/drawing/2014/main" id="{957F6F04-76A7-4674-B48C-86896E9D24AE}"/>
              </a:ext>
            </a:extLst>
          </p:cNvPr>
          <p:cNvSpPr/>
          <p:nvPr userDrawn="1"/>
        </p:nvSpPr>
        <p:spPr bwMode="black">
          <a:xfrm>
            <a:off x="558800" y="4833843"/>
            <a:ext cx="3156857" cy="276999"/>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1800" b="0" i="0" u="none" strike="noStrike" kern="1200" cap="none" normalizeH="0" baseline="0" noProof="0" dirty="0">
                <a:ln w="3175">
                  <a:noFill/>
                </a:ln>
                <a:gradFill>
                  <a:gsLst>
                    <a:gs pos="1802">
                      <a:srgbClr val="282828"/>
                    </a:gs>
                    <a:gs pos="16216">
                      <a:srgbClr val="282828"/>
                    </a:gs>
                  </a:gsLst>
                  <a:lin ang="5400000" scaled="1"/>
                </a:gradFill>
                <a:effectLst/>
                <a:uLnTx/>
                <a:uFillTx/>
                <a:latin typeface="Segoe UI Semibold"/>
                <a:ea typeface="+mn-ea"/>
                <a:cs typeface="Segoe UI" pitchFamily="34" charset="0"/>
              </a:rPr>
              <a:t>Milan, Italy</a:t>
            </a:r>
          </a:p>
        </p:txBody>
      </p:sp>
      <p:sp>
        <p:nvSpPr>
          <p:cNvPr id="11" name="Rectangle 10">
            <a:extLst>
              <a:ext uri="{FF2B5EF4-FFF2-40B4-BE49-F238E27FC236}">
                <a16:creationId xmlns:a16="http://schemas.microsoft.com/office/drawing/2014/main" id="{861CC482-7D54-4142-B7D5-F91D12D5B04E}"/>
              </a:ext>
            </a:extLst>
          </p:cNvPr>
          <p:cNvSpPr/>
          <p:nvPr userDrawn="1"/>
        </p:nvSpPr>
        <p:spPr bwMode="black">
          <a:xfrm>
            <a:off x="558800" y="3876645"/>
            <a:ext cx="4171950" cy="369332"/>
          </a:xfrm>
          <a:prstGeom prst="rect">
            <a:avLst/>
          </a:prstGeom>
        </p:spPr>
        <p:txBody>
          <a:bodyPr wrap="square" lIns="0" tIns="0" rIns="0" bIns="0">
            <a:spAutoFit/>
          </a:bodyPr>
          <a:lstStyle/>
          <a:p>
            <a:pPr marL="0" marR="0" lvl="0" indent="0" algn="l" defTabSz="932742" rtl="0" eaLnBrk="1" fontAlgn="auto" latinLnBrk="0" hangingPunct="1">
              <a:lnSpc>
                <a:spcPct val="100000"/>
              </a:lnSpc>
              <a:spcBef>
                <a:spcPts val="800"/>
              </a:spcBef>
              <a:spcAft>
                <a:spcPts val="0"/>
              </a:spcAft>
              <a:buClrTx/>
              <a:buSzTx/>
              <a:buFontTx/>
              <a:buNone/>
              <a:tabLst/>
              <a:defRPr/>
            </a:pPr>
            <a:r>
              <a:rPr kumimoji="0" lang="en-US" sz="2400" b="0" i="0" u="none" strike="noStrike" kern="1200" cap="none" normalizeH="0" baseline="0" noProof="0" dirty="0">
                <a:ln w="3175">
                  <a:noFill/>
                </a:ln>
                <a:gradFill>
                  <a:gsLst>
                    <a:gs pos="5405">
                      <a:srgbClr val="282828"/>
                    </a:gs>
                    <a:gs pos="16216">
                      <a:srgbClr val="282828"/>
                    </a:gs>
                  </a:gsLst>
                  <a:lin ang="5400000" scaled="1"/>
                </a:gradFill>
                <a:effectLst/>
                <a:uLnTx/>
                <a:uFillTx/>
                <a:latin typeface="Segoe UI Semibold"/>
                <a:ea typeface="+mn-ea"/>
                <a:cs typeface="Segoe UI" pitchFamily="34" charset="0"/>
              </a:rPr>
              <a:t>Learn. Explore. Connect.</a:t>
            </a:r>
          </a:p>
        </p:txBody>
      </p:sp>
      <p:pic>
        <p:nvPicPr>
          <p:cNvPr id="15" name="MS logo gray - EMF" descr="Microsoft logo, gray text version">
            <a:extLst>
              <a:ext uri="{FF2B5EF4-FFF2-40B4-BE49-F238E27FC236}">
                <a16:creationId xmlns:a16="http://schemas.microsoft.com/office/drawing/2014/main" id="{3F86CAB5-0BF5-4F08-B9D7-636182E4EAC2}"/>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bwMode="black">
          <a:xfrm>
            <a:off x="584200" y="585788"/>
            <a:ext cx="1366440" cy="292608"/>
          </a:xfrm>
          <a:prstGeom prst="rect">
            <a:avLst/>
          </a:prstGeom>
        </p:spPr>
      </p:pic>
      <p:pic>
        <p:nvPicPr>
          <p:cNvPr id="16" name="Picture 15">
            <a:extLst>
              <a:ext uri="{FF2B5EF4-FFF2-40B4-BE49-F238E27FC236}">
                <a16:creationId xmlns:a16="http://schemas.microsoft.com/office/drawing/2014/main" id="{3D588729-EF46-4B53-BF14-910CED0D1E41}"/>
              </a:ext>
            </a:extLst>
          </p:cNvPr>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585089" y="2292759"/>
            <a:ext cx="4170171" cy="1150784"/>
          </a:xfrm>
          <a:prstGeom prst="rect">
            <a:avLst/>
          </a:prstGeom>
        </p:spPr>
      </p:pic>
    </p:spTree>
    <p:extLst>
      <p:ext uri="{BB962C8B-B14F-4D97-AF65-F5344CB8AC3E}">
        <p14:creationId xmlns:p14="http://schemas.microsoft.com/office/powerpoint/2010/main" val="266746279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FBAE4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slideLayout" Target="../slideLayouts/slideLayout49.xml"/><Relationship Id="rId18" Type="http://schemas.openxmlformats.org/officeDocument/2006/relationships/slideLayout" Target="../slideLayouts/slideLayout54.xml"/><Relationship Id="rId26" Type="http://schemas.openxmlformats.org/officeDocument/2006/relationships/slideLayout" Target="../slideLayouts/slideLayout62.xml"/><Relationship Id="rId3" Type="http://schemas.openxmlformats.org/officeDocument/2006/relationships/slideLayout" Target="../slideLayouts/slideLayout39.xml"/><Relationship Id="rId21" Type="http://schemas.openxmlformats.org/officeDocument/2006/relationships/slideLayout" Target="../slideLayouts/slideLayout57.xml"/><Relationship Id="rId34" Type="http://schemas.openxmlformats.org/officeDocument/2006/relationships/slideLayout" Target="../slideLayouts/slideLayout70.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17" Type="http://schemas.openxmlformats.org/officeDocument/2006/relationships/slideLayout" Target="../slideLayouts/slideLayout53.xml"/><Relationship Id="rId25" Type="http://schemas.openxmlformats.org/officeDocument/2006/relationships/slideLayout" Target="../slideLayouts/slideLayout61.xml"/><Relationship Id="rId33" Type="http://schemas.openxmlformats.org/officeDocument/2006/relationships/slideLayout" Target="../slideLayouts/slideLayout69.xml"/><Relationship Id="rId2" Type="http://schemas.openxmlformats.org/officeDocument/2006/relationships/slideLayout" Target="../slideLayouts/slideLayout38.xml"/><Relationship Id="rId16" Type="http://schemas.openxmlformats.org/officeDocument/2006/relationships/slideLayout" Target="../slideLayouts/slideLayout52.xml"/><Relationship Id="rId20" Type="http://schemas.openxmlformats.org/officeDocument/2006/relationships/slideLayout" Target="../slideLayouts/slideLayout56.xml"/><Relationship Id="rId29" Type="http://schemas.openxmlformats.org/officeDocument/2006/relationships/slideLayout" Target="../slideLayouts/slideLayout65.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24" Type="http://schemas.openxmlformats.org/officeDocument/2006/relationships/slideLayout" Target="../slideLayouts/slideLayout60.xml"/><Relationship Id="rId32" Type="http://schemas.openxmlformats.org/officeDocument/2006/relationships/slideLayout" Target="../slideLayouts/slideLayout68.xml"/><Relationship Id="rId37" Type="http://schemas.openxmlformats.org/officeDocument/2006/relationships/image" Target="../media/image1.emf"/><Relationship Id="rId5" Type="http://schemas.openxmlformats.org/officeDocument/2006/relationships/slideLayout" Target="../slideLayouts/slideLayout41.xml"/><Relationship Id="rId15" Type="http://schemas.openxmlformats.org/officeDocument/2006/relationships/slideLayout" Target="../slideLayouts/slideLayout51.xml"/><Relationship Id="rId23" Type="http://schemas.openxmlformats.org/officeDocument/2006/relationships/slideLayout" Target="../slideLayouts/slideLayout59.xml"/><Relationship Id="rId28" Type="http://schemas.openxmlformats.org/officeDocument/2006/relationships/slideLayout" Target="../slideLayouts/slideLayout64.xml"/><Relationship Id="rId36" Type="http://schemas.openxmlformats.org/officeDocument/2006/relationships/theme" Target="../theme/theme2.xml"/><Relationship Id="rId10" Type="http://schemas.openxmlformats.org/officeDocument/2006/relationships/slideLayout" Target="../slideLayouts/slideLayout46.xml"/><Relationship Id="rId19" Type="http://schemas.openxmlformats.org/officeDocument/2006/relationships/slideLayout" Target="../slideLayouts/slideLayout55.xml"/><Relationship Id="rId31" Type="http://schemas.openxmlformats.org/officeDocument/2006/relationships/slideLayout" Target="../slideLayouts/slideLayout67.xml"/><Relationship Id="rId4" Type="http://schemas.openxmlformats.org/officeDocument/2006/relationships/slideLayout" Target="../slideLayouts/slideLayout40.xml"/><Relationship Id="rId9" Type="http://schemas.openxmlformats.org/officeDocument/2006/relationships/slideLayout" Target="../slideLayouts/slideLayout45.xml"/><Relationship Id="rId14" Type="http://schemas.openxmlformats.org/officeDocument/2006/relationships/slideLayout" Target="../slideLayouts/slideLayout50.xml"/><Relationship Id="rId22" Type="http://schemas.openxmlformats.org/officeDocument/2006/relationships/slideLayout" Target="../slideLayouts/slideLayout58.xml"/><Relationship Id="rId27" Type="http://schemas.openxmlformats.org/officeDocument/2006/relationships/slideLayout" Target="../slideLayouts/slideLayout63.xml"/><Relationship Id="rId30" Type="http://schemas.openxmlformats.org/officeDocument/2006/relationships/slideLayout" Target="../slideLayouts/slideLayout66.xml"/><Relationship Id="rId35" Type="http://schemas.openxmlformats.org/officeDocument/2006/relationships/slideLayout" Target="../slideLayouts/slideLayout7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endParaRPr lang="en-US" dirty="0"/>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8">
            <a:extLst>
              <a:ext uri="{28A0092B-C50C-407E-A947-70E740481C1C}">
                <a14:useLocalDpi xmlns:a14="http://schemas.microsoft.com/office/drawing/2010/main" val="0"/>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3588427678"/>
      </p:ext>
    </p:extLst>
  </p:cSld>
  <p:clrMap bg1="lt1" tx1="dk1" bg2="lt2" tx2="dk2" accent1="accent1" accent2="accent2" accent3="accent3" accent4="accent4" accent5="accent5" accent6="accent6" hlink="hlink" folHlink="folHlink"/>
  <p:sldLayoutIdLst>
    <p:sldLayoutId id="2147484694" r:id="rId1"/>
    <p:sldLayoutId id="2147484695" r:id="rId2"/>
    <p:sldLayoutId id="2147484696" r:id="rId3"/>
    <p:sldLayoutId id="2147484697" r:id="rId4"/>
    <p:sldLayoutId id="2147484698" r:id="rId5"/>
    <p:sldLayoutId id="2147484699" r:id="rId6"/>
    <p:sldLayoutId id="2147484700" r:id="rId7"/>
    <p:sldLayoutId id="2147484701" r:id="rId8"/>
    <p:sldLayoutId id="2147484702" r:id="rId9"/>
    <p:sldLayoutId id="2147484703" r:id="rId10"/>
    <p:sldLayoutId id="2147484704" r:id="rId11"/>
    <p:sldLayoutId id="2147484705" r:id="rId12"/>
    <p:sldLayoutId id="2147484706" r:id="rId13"/>
    <p:sldLayoutId id="2147484707" r:id="rId14"/>
    <p:sldLayoutId id="2147484708" r:id="rId15"/>
    <p:sldLayoutId id="2147484709" r:id="rId16"/>
    <p:sldLayoutId id="2147484710" r:id="rId17"/>
    <p:sldLayoutId id="2147484711" r:id="rId18"/>
    <p:sldLayoutId id="2147484712" r:id="rId19"/>
    <p:sldLayoutId id="2147484240" r:id="rId20"/>
    <p:sldLayoutId id="2147484241" r:id="rId21"/>
    <p:sldLayoutId id="2147484474" r:id="rId22"/>
    <p:sldLayoutId id="2147484245" r:id="rId23"/>
    <p:sldLayoutId id="2147484247" r:id="rId24"/>
    <p:sldLayoutId id="2147484603" r:id="rId25"/>
    <p:sldLayoutId id="2147484645" r:id="rId26"/>
    <p:sldLayoutId id="2147484646" r:id="rId27"/>
    <p:sldLayoutId id="2147484647" r:id="rId28"/>
    <p:sldLayoutId id="2147484683" r:id="rId29"/>
    <p:sldLayoutId id="2147484685" r:id="rId30"/>
    <p:sldLayoutId id="2147484687" r:id="rId31"/>
    <p:sldLayoutId id="2147484256" r:id="rId32"/>
    <p:sldLayoutId id="2147484585" r:id="rId33"/>
    <p:sldLayoutId id="2147484692" r:id="rId34"/>
    <p:sldLayoutId id="2147484263" r:id="rId35"/>
    <p:sldLayoutId id="2147484720" r:id="rId36"/>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userDrawn="1">
          <p15:clr>
            <a:srgbClr val="C35EA4"/>
          </p15:clr>
        </p15:guide>
        <p15:guide id="17" pos="7313" userDrawn="1">
          <p15:clr>
            <a:srgbClr val="C35EA4"/>
          </p15:clr>
        </p15:guide>
        <p15:guide id="25" orient="horz" pos="369" userDrawn="1">
          <p15:clr>
            <a:srgbClr val="C35EA4"/>
          </p15:clr>
        </p15:guide>
        <p15:guide id="26" orient="horz" pos="3949" userDrawn="1">
          <p15:clr>
            <a:srgbClr val="C35EA4"/>
          </p15:clr>
        </p15:guide>
        <p15:guide id="27" orient="horz" pos="184" userDrawn="1">
          <p15:clr>
            <a:srgbClr val="A4A3A4"/>
          </p15:clr>
        </p15:guide>
        <p15:guide id="28" pos="185" userDrawn="1">
          <p15:clr>
            <a:srgbClr val="A4A3A4"/>
          </p15:clr>
        </p15:guide>
        <p15:guide id="29" orient="horz" pos="4135" userDrawn="1">
          <p15:clr>
            <a:srgbClr val="A4A3A4"/>
          </p15:clr>
        </p15:guide>
        <p15:guide id="30" pos="7495" userDrawn="1">
          <p15:clr>
            <a:srgbClr val="A4A3A4"/>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588263" y="457200"/>
            <a:ext cx="11018520" cy="553998"/>
          </a:xfrm>
          <a:prstGeom prst="rect">
            <a:avLst/>
          </a:prstGeom>
        </p:spPr>
        <p:txBody>
          <a:bodyPr vert="horz" wrap="square" lIns="0" tIns="0" rIns="0" bIns="0" rtlCol="0" anchor="t">
            <a:spAutoFit/>
          </a:bodyPr>
          <a:lstStyle/>
          <a:p>
            <a:r>
              <a:rPr lang="en-US" dirty="0"/>
              <a:t>Click to edit Master title style</a:t>
            </a:r>
          </a:p>
        </p:txBody>
      </p:sp>
      <p:sp>
        <p:nvSpPr>
          <p:cNvPr id="4" name="Text Placeholder 3"/>
          <p:cNvSpPr>
            <a:spLocks noGrp="1"/>
          </p:cNvSpPr>
          <p:nvPr userDrawn="1">
            <p:ph type="body" idx="1"/>
          </p:nvPr>
        </p:nvSpPr>
        <p:spPr>
          <a:xfrm>
            <a:off x="584200" y="1435503"/>
            <a:ext cx="11018520" cy="1612749"/>
          </a:xfrm>
          <a:prstGeom prst="rect">
            <a:avLst/>
          </a:prstGeom>
        </p:spPr>
        <p:txBody>
          <a:bodyPr vert="horz" wrap="square" lIns="0" tIns="0" rIns="0" bIns="0" rtlCol="0">
            <a:sp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9" name="NEW Brand Colors 2018">
            <a:extLst>
              <a:ext uri="{FF2B5EF4-FFF2-40B4-BE49-F238E27FC236}">
                <a16:creationId xmlns:a16="http://schemas.microsoft.com/office/drawing/2014/main" id="{9D5783B5-1069-4509-929A-C02C0B0887F7}"/>
              </a:ext>
            </a:extLst>
          </p:cNvPr>
          <p:cNvPicPr>
            <a:picLocks noChangeAspect="1"/>
          </p:cNvPicPr>
          <p:nvPr userDrawn="1"/>
        </p:nvPicPr>
        <p:blipFill>
          <a:blip r:embed="rId37">
            <a:extLst>
              <a:ext uri="{28A0092B-C50C-407E-A947-70E740481C1C}">
                <a14:useLocalDpi xmlns:a14="http://schemas.microsoft.com/office/drawing/2010/main" val="0"/>
              </a:ext>
            </a:extLst>
          </a:blip>
          <a:stretch>
            <a:fillRect/>
          </a:stretch>
        </p:blipFill>
        <p:spPr>
          <a:xfrm rot="5400000">
            <a:off x="9288988" y="2942644"/>
            <a:ext cx="6858000" cy="972712"/>
          </a:xfrm>
          <a:prstGeom prst="rect">
            <a:avLst/>
          </a:prstGeom>
        </p:spPr>
      </p:pic>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2372373724"/>
      </p:ext>
    </p:extLst>
  </p:cSld>
  <p:clrMap bg1="dk1" tx1="lt1" bg2="dk2" tx2="lt2" accent1="accent1" accent2="accent2" accent3="accent3" accent4="accent4" accent5="accent5" accent6="accent6" hlink="hlink" folHlink="folHlink"/>
  <p:sldLayoutIdLst>
    <p:sldLayoutId id="2147484664" r:id="rId1"/>
    <p:sldLayoutId id="2147484580" r:id="rId2"/>
    <p:sldLayoutId id="2147484648" r:id="rId3"/>
    <p:sldLayoutId id="2147484649" r:id="rId4"/>
    <p:sldLayoutId id="2147484650" r:id="rId5"/>
    <p:sldLayoutId id="2147484651" r:id="rId6"/>
    <p:sldLayoutId id="2147484652" r:id="rId7"/>
    <p:sldLayoutId id="2147484653" r:id="rId8"/>
    <p:sldLayoutId id="2147484654" r:id="rId9"/>
    <p:sldLayoutId id="2147484655" r:id="rId10"/>
    <p:sldLayoutId id="2147484656" r:id="rId11"/>
    <p:sldLayoutId id="2147484657" r:id="rId12"/>
    <p:sldLayoutId id="2147484658" r:id="rId13"/>
    <p:sldLayoutId id="2147484659" r:id="rId14"/>
    <p:sldLayoutId id="2147484660" r:id="rId15"/>
    <p:sldLayoutId id="2147484661" r:id="rId16"/>
    <p:sldLayoutId id="2147484662" r:id="rId17"/>
    <p:sldLayoutId id="2147484663" r:id="rId18"/>
    <p:sldLayoutId id="2147484577" r:id="rId19"/>
    <p:sldLayoutId id="2147484673" r:id="rId20"/>
    <p:sldLayoutId id="2147484674" r:id="rId21"/>
    <p:sldLayoutId id="2147484675" r:id="rId22"/>
    <p:sldLayoutId id="2147484676" r:id="rId23"/>
    <p:sldLayoutId id="2147484677" r:id="rId24"/>
    <p:sldLayoutId id="2147484679" r:id="rId25"/>
    <p:sldLayoutId id="2147484680" r:id="rId26"/>
    <p:sldLayoutId id="2147484681" r:id="rId27"/>
    <p:sldLayoutId id="2147484682" r:id="rId28"/>
    <p:sldLayoutId id="2147484249" r:id="rId29"/>
    <p:sldLayoutId id="2147484582" r:id="rId30"/>
    <p:sldLayoutId id="2147484584" r:id="rId31"/>
    <p:sldLayoutId id="2147484689" r:id="rId32"/>
    <p:sldLayoutId id="2147484691" r:id="rId33"/>
    <p:sldLayoutId id="2147484299" r:id="rId34"/>
    <p:sldLayoutId id="2147484693" r:id="rId35"/>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Segoe UI Semilight" panose="020B0402040204020203" pitchFamily="34" charset="0"/>
          <a:ea typeface="+mn-ea"/>
          <a:cs typeface="Segoe UI Semilight" panose="020B04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gradFill>
            <a:gsLst>
              <a:gs pos="1250">
                <a:schemeClr val="tx1"/>
              </a:gs>
              <a:gs pos="100000">
                <a:schemeClr val="tx1"/>
              </a:gs>
            </a:gsLst>
            <a:lin ang="5400000" scaled="0"/>
          </a:gra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gradFill>
            <a:gsLst>
              <a:gs pos="1250">
                <a:schemeClr val="tx1"/>
              </a:gs>
              <a:gs pos="100000">
                <a:schemeClr val="tx1"/>
              </a:gs>
            </a:gsLst>
            <a:lin ang="5400000" scaled="0"/>
          </a:gra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8" Type="http://schemas.openxmlformats.org/officeDocument/2006/relationships/image" Target="../media/image34.png"/><Relationship Id="rId3" Type="http://schemas.openxmlformats.org/officeDocument/2006/relationships/image" Target="../media/image29.png"/><Relationship Id="rId7" Type="http://schemas.openxmlformats.org/officeDocument/2006/relationships/image" Target="../media/image33.png"/><Relationship Id="rId2" Type="http://schemas.openxmlformats.org/officeDocument/2006/relationships/image" Target="../media/image28.png"/><Relationship Id="rId1" Type="http://schemas.openxmlformats.org/officeDocument/2006/relationships/slideLayout" Target="../slideLayouts/slideLayout36.xml"/><Relationship Id="rId6" Type="http://schemas.openxmlformats.org/officeDocument/2006/relationships/image" Target="../media/image32.png"/><Relationship Id="rId11" Type="http://schemas.openxmlformats.org/officeDocument/2006/relationships/image" Target="../media/image37.png"/><Relationship Id="rId5" Type="http://schemas.openxmlformats.org/officeDocument/2006/relationships/image" Target="../media/image31.png"/><Relationship Id="rId10" Type="http://schemas.openxmlformats.org/officeDocument/2006/relationships/image" Target="../media/image36.png"/><Relationship Id="rId4" Type="http://schemas.openxmlformats.org/officeDocument/2006/relationships/image" Target="../media/image30.JPG"/><Relationship Id="rId9" Type="http://schemas.openxmlformats.org/officeDocument/2006/relationships/image" Target="../media/image35.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bwMode="black">
          <a:xfrm>
            <a:off x="259758" y="1813969"/>
            <a:ext cx="7589520" cy="1107996"/>
          </a:xfrm>
        </p:spPr>
        <p:txBody>
          <a:bodyPr/>
          <a:lstStyle/>
          <a:p>
            <a:pPr algn="ctr"/>
            <a:r>
              <a:rPr lang="en-US" dirty="0"/>
              <a:t>+25 </a:t>
            </a:r>
            <a:r>
              <a:rPr lang="en-US" dirty="0" err="1"/>
              <a:t>dicas</a:t>
            </a:r>
            <a:r>
              <a:rPr lang="en-US" dirty="0"/>
              <a:t> de performance tuning no SQL Server – </a:t>
            </a:r>
            <a:r>
              <a:rPr lang="en-US" dirty="0" err="1"/>
              <a:t>Parte</a:t>
            </a:r>
            <a:r>
              <a:rPr lang="en-US"/>
              <a:t> 3</a:t>
            </a:r>
            <a:endParaRPr lang="en-US" dirty="0"/>
          </a:p>
        </p:txBody>
      </p:sp>
      <p:sp>
        <p:nvSpPr>
          <p:cNvPr id="6" name="AutoShape 41">
            <a:extLst>
              <a:ext uri="{FF2B5EF4-FFF2-40B4-BE49-F238E27FC236}">
                <a16:creationId xmlns:a16="http://schemas.microsoft.com/office/drawing/2014/main" id="{1AC2E916-0E38-4C6F-8160-F410C1515D68}"/>
              </a:ext>
            </a:extLst>
          </p:cNvPr>
          <p:cNvSpPr>
            <a:spLocks noChangeArrowheads="1"/>
          </p:cNvSpPr>
          <p:nvPr/>
        </p:nvSpPr>
        <p:spPr bwMode="auto">
          <a:xfrm>
            <a:off x="81286" y="3353498"/>
            <a:ext cx="9188738" cy="2437235"/>
          </a:xfrm>
          <a:prstGeom prst="roundRect">
            <a:avLst>
              <a:gd name="adj" fmla="val 16667"/>
            </a:avLst>
          </a:prstGeom>
          <a:noFill/>
          <a:ln w="9525" algn="ctr">
            <a:noFill/>
            <a:round/>
            <a:headEnd/>
            <a:tailEnd/>
          </a:ln>
          <a:effectLst/>
        </p:spPr>
        <p:txBody>
          <a:bodyPr anchor="ctr"/>
          <a:lstStyle/>
          <a:p>
            <a:r>
              <a:rPr lang="pt-BR" dirty="0">
                <a:solidFill>
                  <a:srgbClr val="0000FF"/>
                </a:solidFill>
                <a:latin typeface="Consolas" panose="020B0609020204030204" pitchFamily="49" charset="0"/>
              </a:rPr>
              <a:t>SELECT</a:t>
            </a:r>
            <a:r>
              <a:rPr lang="pt-BR" dirty="0">
                <a:solidFill>
                  <a:srgbClr val="171717"/>
                </a:solidFill>
                <a:latin typeface="Consolas" panose="020B0609020204030204" pitchFamily="49" charset="0"/>
              </a:rPr>
              <a:t> "</a:t>
            </a:r>
            <a:r>
              <a:rPr lang="pt-BR" dirty="0" err="1">
                <a:solidFill>
                  <a:srgbClr val="171717"/>
                </a:solidFill>
                <a:latin typeface="Consolas" panose="020B0609020204030204" pitchFamily="49" charset="0"/>
              </a:rPr>
              <a:t>About</a:t>
            </a:r>
            <a:r>
              <a:rPr lang="pt-BR" dirty="0">
                <a:solidFill>
                  <a:srgbClr val="171717"/>
                </a:solidFill>
                <a:latin typeface="Consolas" panose="020B0609020204030204" pitchFamily="49" charset="0"/>
              </a:rPr>
              <a:t> me:" </a:t>
            </a:r>
          </a:p>
          <a:p>
            <a:r>
              <a:rPr lang="en-US" dirty="0">
                <a:solidFill>
                  <a:srgbClr val="171717"/>
                </a:solidFill>
                <a:latin typeface="Consolas" panose="020B0609020204030204" pitchFamily="49" charset="0"/>
              </a:rPr>
              <a:t>  </a:t>
            </a:r>
            <a:r>
              <a:rPr lang="en-US" dirty="0">
                <a:solidFill>
                  <a:srgbClr val="0000FF"/>
                </a:solidFill>
                <a:latin typeface="Consolas" panose="020B0609020204030204" pitchFamily="49" charset="0"/>
              </a:rPr>
              <a:t>FROM </a:t>
            </a:r>
            <a:r>
              <a:rPr lang="en-US" dirty="0">
                <a:solidFill>
                  <a:srgbClr val="808080"/>
                </a:solidFill>
                <a:latin typeface="Consolas" panose="020B0609020204030204" pitchFamily="49" charset="0"/>
              </a:rPr>
              <a:t>(</a:t>
            </a:r>
            <a:r>
              <a:rPr lang="en-US" dirty="0">
                <a:solidFill>
                  <a:srgbClr val="0000FF"/>
                </a:solidFill>
                <a:latin typeface="Consolas" panose="020B0609020204030204" pitchFamily="49" charset="0"/>
              </a:rPr>
              <a:t>VALUES</a:t>
            </a:r>
            <a:r>
              <a:rPr lang="en-US" dirty="0">
                <a:solidFill>
                  <a:srgbClr val="808080"/>
                </a:solidFill>
                <a:latin typeface="Consolas" panose="020B0609020204030204" pitchFamily="49" charset="0"/>
              </a:rPr>
              <a:t>(</a:t>
            </a:r>
            <a:r>
              <a:rPr lang="en-US" dirty="0">
                <a:solidFill>
                  <a:srgbClr val="FF0000"/>
                </a:solidFill>
                <a:latin typeface="Consolas" panose="020B0609020204030204" pitchFamily="49" charset="0"/>
              </a:rPr>
              <a:t>'Fabiano Neves Amorim'</a:t>
            </a:r>
            <a:r>
              <a:rPr lang="en-US" dirty="0">
                <a:solidFill>
                  <a:srgbClr val="808080"/>
                </a:solidFill>
                <a:latin typeface="Consolas" panose="020B0609020204030204" pitchFamily="49" charset="0"/>
              </a:rPr>
              <a:t>),</a:t>
            </a:r>
            <a:r>
              <a:rPr lang="en-US" dirty="0">
                <a:solidFill>
                  <a:srgbClr val="171717"/>
                </a:solidFill>
                <a:latin typeface="Consolas" panose="020B0609020204030204" pitchFamily="49" charset="0"/>
              </a:rPr>
              <a:t> </a:t>
            </a:r>
          </a:p>
          <a:p>
            <a:r>
              <a:rPr lang="pt-BR" dirty="0">
                <a:solidFill>
                  <a:srgbClr val="0000FF"/>
                </a:solidFill>
                <a:latin typeface="Consolas" panose="020B0609020204030204" pitchFamily="49" charset="0"/>
              </a:rPr>
              <a:t>              </a:t>
            </a:r>
            <a:r>
              <a:rPr lang="pt-BR" dirty="0">
                <a:solidFill>
                  <a:srgbClr val="808080"/>
                </a:solidFill>
                <a:latin typeface="Consolas" panose="020B0609020204030204" pitchFamily="49" charset="0"/>
              </a:rPr>
              <a:t>(</a:t>
            </a:r>
            <a:r>
              <a:rPr lang="en-US" dirty="0">
                <a:solidFill>
                  <a:srgbClr val="FF0000"/>
                </a:solidFill>
                <a:latin typeface="Consolas" panose="020B0609020204030204" pitchFamily="49" charset="0"/>
              </a:rPr>
              <a:t>'</a:t>
            </a:r>
            <a:r>
              <a:rPr lang="pt-BR" dirty="0">
                <a:solidFill>
                  <a:srgbClr val="FF0000"/>
                </a:solidFill>
                <a:latin typeface="Consolas" panose="020B0609020204030204" pitchFamily="49" charset="0"/>
              </a:rPr>
              <a:t>Data Platform MVP'</a:t>
            </a:r>
            <a:r>
              <a:rPr lang="pt-BR" dirty="0">
                <a:solidFill>
                  <a:srgbClr val="808080"/>
                </a:solidFill>
                <a:latin typeface="Consolas" panose="020B0609020204030204" pitchFamily="49" charset="0"/>
              </a:rPr>
              <a:t>),</a:t>
            </a:r>
            <a:endParaRPr lang="pt-BR" dirty="0">
              <a:solidFill>
                <a:srgbClr val="171717"/>
              </a:solidFill>
              <a:latin typeface="Consolas" panose="020B0609020204030204" pitchFamily="49" charset="0"/>
            </a:endParaRPr>
          </a:p>
          <a:p>
            <a:r>
              <a:rPr lang="pt-BR" dirty="0">
                <a:solidFill>
                  <a:srgbClr val="0000FF"/>
                </a:solidFill>
                <a:latin typeface="Consolas" panose="020B0609020204030204" pitchFamily="49" charset="0"/>
              </a:rPr>
              <a:t>              </a:t>
            </a:r>
            <a:r>
              <a:rPr lang="pt-BR" dirty="0">
                <a:solidFill>
                  <a:srgbClr val="808080"/>
                </a:solidFill>
                <a:latin typeface="Consolas" panose="020B0609020204030204" pitchFamily="49" charset="0"/>
              </a:rPr>
              <a:t>(</a:t>
            </a:r>
            <a:r>
              <a:rPr lang="en-US" dirty="0">
                <a:solidFill>
                  <a:srgbClr val="FF0000"/>
                </a:solidFill>
                <a:latin typeface="Consolas" panose="020B0609020204030204" pitchFamily="49" charset="0"/>
              </a:rPr>
              <a:t>'</a:t>
            </a:r>
            <a:r>
              <a:rPr lang="pt-BR" dirty="0">
                <a:solidFill>
                  <a:srgbClr val="FF0000"/>
                </a:solidFill>
                <a:latin typeface="Consolas" panose="020B0609020204030204" pitchFamily="49" charset="0"/>
              </a:rPr>
              <a:t>fabianonevesamorim@hotmail.com | @</a:t>
            </a:r>
            <a:r>
              <a:rPr lang="pt-BR" dirty="0" err="1">
                <a:solidFill>
                  <a:srgbClr val="FF0000"/>
                </a:solidFill>
                <a:latin typeface="Consolas" panose="020B0609020204030204" pitchFamily="49" charset="0"/>
              </a:rPr>
              <a:t>mcflyamorim</a:t>
            </a:r>
            <a:r>
              <a:rPr lang="pt-BR" dirty="0">
                <a:solidFill>
                  <a:srgbClr val="FF0000"/>
                </a:solidFill>
                <a:latin typeface="Consolas" panose="020B0609020204030204" pitchFamily="49" charset="0"/>
              </a:rPr>
              <a:t>'</a:t>
            </a:r>
            <a:r>
              <a:rPr lang="pt-BR" dirty="0">
                <a:solidFill>
                  <a:srgbClr val="808080"/>
                </a:solidFill>
                <a:latin typeface="Consolas" panose="020B0609020204030204" pitchFamily="49" charset="0"/>
              </a:rPr>
              <a:t>),</a:t>
            </a:r>
            <a:endParaRPr lang="pt-BR" dirty="0">
              <a:solidFill>
                <a:srgbClr val="171717"/>
              </a:solidFill>
              <a:latin typeface="Consolas" panose="020B0609020204030204" pitchFamily="49" charset="0"/>
            </a:endParaRPr>
          </a:p>
          <a:p>
            <a:r>
              <a:rPr lang="pt-BR" dirty="0">
                <a:solidFill>
                  <a:srgbClr val="0000FF"/>
                </a:solidFill>
                <a:latin typeface="Consolas" panose="020B0609020204030204" pitchFamily="49" charset="0"/>
              </a:rPr>
              <a:t>              </a:t>
            </a:r>
            <a:r>
              <a:rPr lang="pt-BR" dirty="0">
                <a:solidFill>
                  <a:srgbClr val="808080"/>
                </a:solidFill>
                <a:latin typeface="Consolas" panose="020B0609020204030204" pitchFamily="49" charset="0"/>
              </a:rPr>
              <a:t>(</a:t>
            </a:r>
            <a:r>
              <a:rPr lang="pt-BR" dirty="0">
                <a:solidFill>
                  <a:srgbClr val="FF0000"/>
                </a:solidFill>
                <a:latin typeface="Consolas" panose="020B0609020204030204" pitchFamily="49" charset="0"/>
              </a:rPr>
              <a:t>'https://www.facebook.com/fabiano.nevesamorim'</a:t>
            </a:r>
            <a:r>
              <a:rPr lang="pt-BR" dirty="0">
                <a:solidFill>
                  <a:srgbClr val="808080"/>
                </a:solidFill>
                <a:latin typeface="Consolas" panose="020B0609020204030204" pitchFamily="49" charset="0"/>
              </a:rPr>
              <a:t>),</a:t>
            </a:r>
            <a:endParaRPr lang="pt-BR" dirty="0">
              <a:solidFill>
                <a:srgbClr val="171717"/>
              </a:solidFill>
              <a:latin typeface="Consolas" panose="020B0609020204030204" pitchFamily="49" charset="0"/>
            </a:endParaRPr>
          </a:p>
          <a:p>
            <a:r>
              <a:rPr lang="pt-BR" dirty="0">
                <a:solidFill>
                  <a:srgbClr val="0000FF"/>
                </a:solidFill>
                <a:latin typeface="Consolas" panose="020B0609020204030204" pitchFamily="49" charset="0"/>
              </a:rPr>
              <a:t>              </a:t>
            </a:r>
            <a:r>
              <a:rPr lang="pt-BR" strike="sngStrike" dirty="0">
                <a:solidFill>
                  <a:srgbClr val="808080"/>
                </a:solidFill>
                <a:latin typeface="Consolas" panose="020B0609020204030204" pitchFamily="49" charset="0"/>
              </a:rPr>
              <a:t>(</a:t>
            </a:r>
            <a:r>
              <a:rPr lang="pt-BR" strike="sngStrike" dirty="0">
                <a:solidFill>
                  <a:srgbClr val="FF0000"/>
                </a:solidFill>
                <a:latin typeface="Consolas" panose="020B0609020204030204" pitchFamily="49" charset="0"/>
              </a:rPr>
              <a:t>'https://www.orkut.com/mcflyamorim'</a:t>
            </a:r>
            <a:r>
              <a:rPr lang="pt-BR" strike="sngStrike" dirty="0">
                <a:solidFill>
                  <a:srgbClr val="808080"/>
                </a:solidFill>
                <a:latin typeface="Consolas" panose="020B0609020204030204" pitchFamily="49" charset="0"/>
              </a:rPr>
              <a:t>),</a:t>
            </a:r>
            <a:endParaRPr lang="pt-BR" strike="sngStrike" dirty="0">
              <a:solidFill>
                <a:srgbClr val="171717"/>
              </a:solidFill>
              <a:latin typeface="Consolas" panose="020B0609020204030204" pitchFamily="49" charset="0"/>
            </a:endParaRPr>
          </a:p>
          <a:p>
            <a:r>
              <a:rPr lang="en-US" dirty="0">
                <a:solidFill>
                  <a:srgbClr val="0000FF"/>
                </a:solidFill>
                <a:latin typeface="Consolas" panose="020B0609020204030204" pitchFamily="49" charset="0"/>
              </a:rPr>
              <a:t>              </a:t>
            </a:r>
            <a:r>
              <a:rPr lang="en-US" dirty="0">
                <a:solidFill>
                  <a:srgbClr val="808080"/>
                </a:solidFill>
                <a:latin typeface="Consolas" panose="020B0609020204030204" pitchFamily="49" charset="0"/>
              </a:rPr>
              <a:t>(</a:t>
            </a:r>
            <a:r>
              <a:rPr lang="en-US" dirty="0">
                <a:solidFill>
                  <a:srgbClr val="FF0000"/>
                </a:solidFill>
                <a:latin typeface="Consolas" panose="020B0609020204030204" pitchFamily="49" charset="0"/>
              </a:rPr>
              <a:t>'http://blogfabiano.com'</a:t>
            </a:r>
            <a:r>
              <a:rPr lang="en-US" dirty="0">
                <a:solidFill>
                  <a:srgbClr val="808080"/>
                </a:solidFill>
                <a:latin typeface="Consolas" panose="020B0609020204030204" pitchFamily="49" charset="0"/>
              </a:rPr>
              <a:t>))</a:t>
            </a:r>
            <a:r>
              <a:rPr lang="en-US" dirty="0">
                <a:solidFill>
                  <a:srgbClr val="171717"/>
                </a:solidFill>
                <a:latin typeface="Consolas" panose="020B0609020204030204" pitchFamily="49" charset="0"/>
              </a:rPr>
              <a:t> </a:t>
            </a:r>
            <a:r>
              <a:rPr lang="en-US" dirty="0">
                <a:solidFill>
                  <a:srgbClr val="0000FF"/>
                </a:solidFill>
                <a:latin typeface="Consolas" panose="020B0609020204030204" pitchFamily="49" charset="0"/>
              </a:rPr>
              <a:t>AS</a:t>
            </a:r>
            <a:r>
              <a:rPr lang="en-US" dirty="0">
                <a:solidFill>
                  <a:srgbClr val="171717"/>
                </a:solidFill>
                <a:latin typeface="Consolas" panose="020B0609020204030204" pitchFamily="49" charset="0"/>
              </a:rPr>
              <a:t> Tab</a:t>
            </a:r>
            <a:r>
              <a:rPr lang="en-US" dirty="0">
                <a:solidFill>
                  <a:srgbClr val="808080"/>
                </a:solidFill>
                <a:latin typeface="Consolas" panose="020B0609020204030204" pitchFamily="49" charset="0"/>
              </a:rPr>
              <a:t>(</a:t>
            </a:r>
            <a:r>
              <a:rPr lang="en-US" dirty="0">
                <a:solidFill>
                  <a:srgbClr val="171717"/>
                </a:solidFill>
                <a:latin typeface="Consolas" panose="020B0609020204030204" pitchFamily="49" charset="0"/>
              </a:rPr>
              <a:t>"About me:"</a:t>
            </a:r>
            <a:r>
              <a:rPr lang="en-US" dirty="0">
                <a:solidFill>
                  <a:srgbClr val="808080"/>
                </a:solidFill>
                <a:latin typeface="Consolas" panose="020B0609020204030204" pitchFamily="49" charset="0"/>
              </a:rPr>
              <a:t>)</a:t>
            </a:r>
          </a:p>
        </p:txBody>
      </p:sp>
    </p:spTree>
    <p:extLst>
      <p:ext uri="{BB962C8B-B14F-4D97-AF65-F5344CB8AC3E}">
        <p14:creationId xmlns:p14="http://schemas.microsoft.com/office/powerpoint/2010/main" val="41161080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78903" y="711200"/>
            <a:ext cx="5737253" cy="967873"/>
          </a:xfrm>
        </p:spPr>
        <p:txBody>
          <a:bodyPr>
            <a:normAutofit/>
          </a:bodyPr>
          <a:lstStyle/>
          <a:p>
            <a:r>
              <a:rPr lang="en-US" dirty="0"/>
              <a:t>Fabiano Neves Amorim</a:t>
            </a:r>
            <a:br>
              <a:rPr lang="en-US" dirty="0"/>
            </a:br>
            <a:r>
              <a:rPr lang="en-US" sz="2700" dirty="0"/>
              <a:t>blogfabiano.com</a:t>
            </a:r>
            <a:endParaRPr lang="en-US" dirty="0"/>
          </a:p>
        </p:txBody>
      </p:sp>
      <p:sp>
        <p:nvSpPr>
          <p:cNvPr id="3" name="Text Placeholder 2"/>
          <p:cNvSpPr>
            <a:spLocks noGrp="1"/>
          </p:cNvSpPr>
          <p:nvPr>
            <p:ph type="body" sz="quarter" idx="10"/>
          </p:nvPr>
        </p:nvSpPr>
        <p:spPr>
          <a:xfrm>
            <a:off x="5218113" y="1763428"/>
            <a:ext cx="5697537" cy="390525"/>
          </a:xfrm>
        </p:spPr>
        <p:txBody>
          <a:bodyPr/>
          <a:lstStyle/>
          <a:p>
            <a:r>
              <a:rPr lang="en-US" dirty="0">
                <a:solidFill>
                  <a:schemeClr val="tx1"/>
                </a:solidFill>
              </a:rPr>
              <a:t>BIOGRAPHY</a:t>
            </a:r>
          </a:p>
        </p:txBody>
      </p:sp>
      <p:sp>
        <p:nvSpPr>
          <p:cNvPr id="4" name="Text Placeholder 3"/>
          <p:cNvSpPr>
            <a:spLocks noGrp="1"/>
          </p:cNvSpPr>
          <p:nvPr>
            <p:ph type="body" sz="quarter" idx="11"/>
          </p:nvPr>
        </p:nvSpPr>
        <p:spPr>
          <a:xfrm>
            <a:off x="5218113" y="2154150"/>
            <a:ext cx="5919279" cy="1911438"/>
          </a:xfrm>
        </p:spPr>
        <p:txBody>
          <a:bodyPr>
            <a:normAutofit/>
          </a:bodyPr>
          <a:lstStyle/>
          <a:p>
            <a:r>
              <a:rPr lang="en-US" sz="1600" dirty="0"/>
              <a:t>Fabiano loves to conquer complex, challenging problems—especially the ones that others aren’t able to solve. He first became interested in technology when his older brother would bring him to his work meetings at the age of 14. With over a decade of experience, Fabiano is well known in the database community for his performance tuning abilities. When he isn’t working, he loves to read and spend time with his wife and kids.</a:t>
            </a:r>
          </a:p>
        </p:txBody>
      </p:sp>
      <p:sp>
        <p:nvSpPr>
          <p:cNvPr id="10" name="Text Placeholder 9"/>
          <p:cNvSpPr>
            <a:spLocks noGrp="1"/>
          </p:cNvSpPr>
          <p:nvPr>
            <p:ph type="body" sz="quarter" idx="17"/>
          </p:nvPr>
        </p:nvSpPr>
        <p:spPr>
          <a:xfrm>
            <a:off x="1236662" y="4111308"/>
            <a:ext cx="3741737" cy="354012"/>
          </a:xfrm>
        </p:spPr>
        <p:txBody>
          <a:bodyPr/>
          <a:lstStyle/>
          <a:p>
            <a:r>
              <a:rPr lang="en-US" dirty="0"/>
              <a:t>facebook.com/</a:t>
            </a:r>
            <a:r>
              <a:rPr lang="en-US" dirty="0" err="1"/>
              <a:t>fabiano.nevesamorim</a:t>
            </a:r>
            <a:endParaRPr lang="en-US" dirty="0"/>
          </a:p>
        </p:txBody>
      </p:sp>
      <p:sp>
        <p:nvSpPr>
          <p:cNvPr id="11" name="Text Placeholder 10"/>
          <p:cNvSpPr>
            <a:spLocks noGrp="1"/>
          </p:cNvSpPr>
          <p:nvPr>
            <p:ph type="body" sz="quarter" idx="18"/>
          </p:nvPr>
        </p:nvSpPr>
        <p:spPr>
          <a:xfrm>
            <a:off x="1236662" y="4805893"/>
            <a:ext cx="2573337" cy="354012"/>
          </a:xfrm>
        </p:spPr>
        <p:txBody>
          <a:bodyPr/>
          <a:lstStyle/>
          <a:p>
            <a:r>
              <a:rPr lang="en-US" dirty="0"/>
              <a:t>twitter.com/mcflyamorim</a:t>
            </a:r>
          </a:p>
        </p:txBody>
      </p:sp>
      <p:sp>
        <p:nvSpPr>
          <p:cNvPr id="12" name="Text Placeholder 11"/>
          <p:cNvSpPr>
            <a:spLocks noGrp="1"/>
          </p:cNvSpPr>
          <p:nvPr>
            <p:ph type="body" sz="quarter" idx="19"/>
          </p:nvPr>
        </p:nvSpPr>
        <p:spPr>
          <a:xfrm>
            <a:off x="1236662" y="5505622"/>
            <a:ext cx="3050857" cy="354012"/>
          </a:xfrm>
        </p:spPr>
        <p:txBody>
          <a:bodyPr/>
          <a:lstStyle/>
          <a:p>
            <a:r>
              <a:rPr lang="en-US" dirty="0"/>
              <a:t>linkedin.com/in/</a:t>
            </a:r>
            <a:r>
              <a:rPr lang="en-US" dirty="0" err="1"/>
              <a:t>fabianoamorim</a:t>
            </a:r>
            <a:endParaRPr lang="en-US" dirty="0"/>
          </a:p>
        </p:txBody>
      </p:sp>
      <p:pic>
        <p:nvPicPr>
          <p:cNvPr id="19" name="Picture 2">
            <a:extLst>
              <a:ext uri="{FF2B5EF4-FFF2-40B4-BE49-F238E27FC236}">
                <a16:creationId xmlns:a16="http://schemas.microsoft.com/office/drawing/2014/main" id="{0D2B32D3-13B8-410D-86C5-2CD4749A0D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334000" y="4645038"/>
            <a:ext cx="1336224" cy="17211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 name="Picture 19">
            <a:extLst>
              <a:ext uri="{FF2B5EF4-FFF2-40B4-BE49-F238E27FC236}">
                <a16:creationId xmlns:a16="http://schemas.microsoft.com/office/drawing/2014/main" id="{2B02486E-BE86-469E-A177-85397BA265C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905240" y="4645038"/>
            <a:ext cx="1233861" cy="1721168"/>
          </a:xfrm>
          <a:prstGeom prst="rect">
            <a:avLst/>
          </a:prstGeom>
        </p:spPr>
      </p:pic>
      <p:pic>
        <p:nvPicPr>
          <p:cNvPr id="21" name="Picture 20">
            <a:extLst>
              <a:ext uri="{FF2B5EF4-FFF2-40B4-BE49-F238E27FC236}">
                <a16:creationId xmlns:a16="http://schemas.microsoft.com/office/drawing/2014/main" id="{B6C40397-4AE0-4FD8-974D-D32937CFF6E4}"/>
              </a:ext>
            </a:extLst>
          </p:cNvPr>
          <p:cNvPicPr>
            <a:picLocks noChangeAspect="1"/>
          </p:cNvPicPr>
          <p:nvPr/>
        </p:nvPicPr>
        <p:blipFill>
          <a:blip r:embed="rId4"/>
          <a:stretch>
            <a:fillRect/>
          </a:stretch>
        </p:blipFill>
        <p:spPr>
          <a:xfrm>
            <a:off x="8349574" y="4645038"/>
            <a:ext cx="1283263" cy="1721168"/>
          </a:xfrm>
          <a:prstGeom prst="rect">
            <a:avLst/>
          </a:prstGeom>
        </p:spPr>
      </p:pic>
      <p:sp>
        <p:nvSpPr>
          <p:cNvPr id="22" name="Text Placeholder 21">
            <a:extLst>
              <a:ext uri="{FF2B5EF4-FFF2-40B4-BE49-F238E27FC236}">
                <a16:creationId xmlns:a16="http://schemas.microsoft.com/office/drawing/2014/main" id="{DD7196D7-676E-4993-AFB1-800F7842C391}"/>
              </a:ext>
            </a:extLst>
          </p:cNvPr>
          <p:cNvSpPr>
            <a:spLocks noGrp="1"/>
          </p:cNvSpPr>
          <p:nvPr>
            <p:ph type="body" sz="quarter" idx="12"/>
          </p:nvPr>
        </p:nvSpPr>
        <p:spPr>
          <a:xfrm>
            <a:off x="5218113" y="4224337"/>
            <a:ext cx="5697537" cy="390525"/>
          </a:xfrm>
        </p:spPr>
        <p:txBody>
          <a:bodyPr/>
          <a:lstStyle/>
          <a:p>
            <a:r>
              <a:rPr lang="en-US" dirty="0">
                <a:solidFill>
                  <a:schemeClr val="tx1"/>
                </a:solidFill>
              </a:rPr>
              <a:t>Books</a:t>
            </a:r>
          </a:p>
        </p:txBody>
      </p:sp>
      <p:grpSp>
        <p:nvGrpSpPr>
          <p:cNvPr id="16" name="Group 15">
            <a:extLst>
              <a:ext uri="{FF2B5EF4-FFF2-40B4-BE49-F238E27FC236}">
                <a16:creationId xmlns:a16="http://schemas.microsoft.com/office/drawing/2014/main" id="{E4967252-9ED6-48D1-86A3-57CF9644CD09}"/>
              </a:ext>
            </a:extLst>
          </p:cNvPr>
          <p:cNvGrpSpPr/>
          <p:nvPr/>
        </p:nvGrpSpPr>
        <p:grpSpPr>
          <a:xfrm>
            <a:off x="332488" y="374342"/>
            <a:ext cx="4645911" cy="3532103"/>
            <a:chOff x="383878" y="-122717"/>
            <a:chExt cx="9144000" cy="6585754"/>
          </a:xfrm>
        </p:grpSpPr>
        <p:pic>
          <p:nvPicPr>
            <p:cNvPr id="17" name="Picture 16">
              <a:extLst>
                <a:ext uri="{FF2B5EF4-FFF2-40B4-BE49-F238E27FC236}">
                  <a16:creationId xmlns:a16="http://schemas.microsoft.com/office/drawing/2014/main" id="{DC4808EF-2118-4F5F-A975-C1CDAABE9D24}"/>
                </a:ext>
              </a:extLst>
            </p:cNvPr>
            <p:cNvPicPr>
              <a:picLocks noChangeAspect="1"/>
            </p:cNvPicPr>
            <p:nvPr/>
          </p:nvPicPr>
          <p:blipFill>
            <a:blip r:embed="rId5"/>
            <a:stretch>
              <a:fillRect/>
            </a:stretch>
          </p:blipFill>
          <p:spPr>
            <a:xfrm>
              <a:off x="383878" y="-122717"/>
              <a:ext cx="9144000" cy="6585754"/>
            </a:xfrm>
            <a:prstGeom prst="rect">
              <a:avLst/>
            </a:prstGeom>
            <a:ln>
              <a:noFill/>
            </a:ln>
            <a:effectLst>
              <a:softEdge rad="112500"/>
            </a:effectLst>
          </p:spPr>
        </p:pic>
        <p:pic>
          <p:nvPicPr>
            <p:cNvPr id="18" name="Picture 17">
              <a:extLst>
                <a:ext uri="{FF2B5EF4-FFF2-40B4-BE49-F238E27FC236}">
                  <a16:creationId xmlns:a16="http://schemas.microsoft.com/office/drawing/2014/main" id="{4554009D-FF0C-43D4-96F4-C6098A38FF51}"/>
                </a:ext>
              </a:extLst>
            </p:cNvPr>
            <p:cNvPicPr>
              <a:picLocks noChangeAspect="1"/>
            </p:cNvPicPr>
            <p:nvPr/>
          </p:nvPicPr>
          <p:blipFill>
            <a:blip r:embed="rId6"/>
            <a:stretch>
              <a:fillRect/>
            </a:stretch>
          </p:blipFill>
          <p:spPr>
            <a:xfrm>
              <a:off x="1099800" y="1407688"/>
              <a:ext cx="2554356" cy="2848295"/>
            </a:xfrm>
            <a:prstGeom prst="rect">
              <a:avLst/>
            </a:prstGeom>
            <a:ln>
              <a:noFill/>
            </a:ln>
            <a:effectLst>
              <a:softEdge rad="112500"/>
            </a:effectLst>
          </p:spPr>
        </p:pic>
      </p:grpSp>
      <p:pic>
        <p:nvPicPr>
          <p:cNvPr id="26" name="Picture 25">
            <a:extLst>
              <a:ext uri="{FF2B5EF4-FFF2-40B4-BE49-F238E27FC236}">
                <a16:creationId xmlns:a16="http://schemas.microsoft.com/office/drawing/2014/main" id="{4FD533BC-4BC5-4832-BFF7-BA01584B6880}"/>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936832" y="3277020"/>
            <a:ext cx="816631" cy="298795"/>
          </a:xfrm>
          <a:prstGeom prst="rect">
            <a:avLst/>
          </a:prstGeom>
        </p:spPr>
      </p:pic>
      <p:pic>
        <p:nvPicPr>
          <p:cNvPr id="1026" name="Picture 2" descr="image">
            <a:extLst>
              <a:ext uri="{FF2B5EF4-FFF2-40B4-BE49-F238E27FC236}">
                <a16:creationId xmlns:a16="http://schemas.microsoft.com/office/drawing/2014/main" id="{199ECF31-F4E0-4552-B16C-E55FB821A52B}"/>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9789610" y="4614862"/>
            <a:ext cx="1541322" cy="854701"/>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1028" name="Picture 4" descr="https://i2.wp.com/deniseleeyohn.com/wp-content/uploads/2010/02/tombstone-clipart.gif">
            <a:extLst>
              <a:ext uri="{FF2B5EF4-FFF2-40B4-BE49-F238E27FC236}">
                <a16:creationId xmlns:a16="http://schemas.microsoft.com/office/drawing/2014/main" id="{571B5CEC-6E18-4659-A4A6-F1D789CC8F3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174750" y="5469563"/>
            <a:ext cx="812767" cy="892385"/>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23" name="Picture 22">
            <a:extLst>
              <a:ext uri="{FF2B5EF4-FFF2-40B4-BE49-F238E27FC236}">
                <a16:creationId xmlns:a16="http://schemas.microsoft.com/office/drawing/2014/main" id="{A44DB9A8-5DC2-471A-943E-C89F9BF1702F}"/>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796453" y="1299449"/>
            <a:ext cx="762598" cy="31180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0" name="Picture 2" descr="Fabricio Lima | Consultoria e Treinamento SQL Server">
            <a:extLst>
              <a:ext uri="{FF2B5EF4-FFF2-40B4-BE49-F238E27FC236}">
                <a16:creationId xmlns:a16="http://schemas.microsoft.com/office/drawing/2014/main" id="{9E99B935-ED18-498E-8F45-DA729DAF6A9D}"/>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656551" y="2875139"/>
            <a:ext cx="1361177" cy="2987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4760686"/>
      </p:ext>
    </p:extLst>
  </p:cSld>
  <p:clrMapOvr>
    <a:masterClrMapping/>
  </p:clrMapOvr>
</p:sld>
</file>

<file path=ppt/theme/theme1.xml><?xml version="1.0" encoding="utf-8"?>
<a:theme xmlns:a="http://schemas.openxmlformats.org/drawingml/2006/main" name="5-51015_Microsoft_Ignite_Tour_Template_Light">
  <a:themeElements>
    <a:clrScheme name="Ignite Tour">
      <a:dk1>
        <a:srgbClr val="1A1A1A"/>
      </a:dk1>
      <a:lt1>
        <a:srgbClr val="FFFFFF"/>
      </a:lt1>
      <a:dk2>
        <a:srgbClr val="0D0D0D"/>
      </a:dk2>
      <a:lt2>
        <a:srgbClr val="E6E6E6"/>
      </a:lt2>
      <a:accent1>
        <a:srgbClr val="0078D4"/>
      </a:accent1>
      <a:accent2>
        <a:srgbClr val="00BCF2"/>
      </a:accent2>
      <a:accent3>
        <a:srgbClr val="282828"/>
      </a:accent3>
      <a:accent4>
        <a:srgbClr val="505050"/>
      </a:accent4>
      <a:accent5>
        <a:srgbClr val="737373"/>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noFill/>
          <a:headEnd type="none" w="med" len="med"/>
          <a:tailEnd type="none" w="med" len="med"/>
        </a:ln>
      </a:spPr>
      <a:bodyPr vert="horz" wrap="square" lIns="0" tIns="46637" rIns="0" bIns="46637" numCol="1" rtlCol="0" anchor="ctr" anchorCtr="0" compatLnSpc="1">
        <a:prstTxWarp prst="textNoShape">
          <a:avLst/>
        </a:prstTxWarp>
      </a:bodyPr>
      <a:lstStyle>
        <a:defPPr algn="ctr" defTabSz="932472" fontAlgn="base">
          <a:spcBef>
            <a:spcPct val="0"/>
          </a:spcBef>
          <a:spcAft>
            <a:spcPct val="0"/>
          </a:spcAft>
          <a:defRPr sz="1600" dirty="0">
            <a:gradFill>
              <a:gsLst>
                <a:gs pos="40075">
                  <a:srgbClr val="FFFFFF"/>
                </a:gs>
                <a:gs pos="30000">
                  <a:srgbClr val="FFFFFF"/>
                </a:gs>
              </a:gsLst>
              <a:lin ang="5400000" scaled="0"/>
            </a:gradFill>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our_Template_16x9.potx" id="{3684D0E4-1AB7-4635-8939-43F354FF4D74}" vid="{61D4C8A2-AA1C-40FD-BE83-98B787236EBC}"/>
    </a:ext>
  </a:extLst>
</a:theme>
</file>

<file path=ppt/theme/theme2.xml><?xml version="1.0" encoding="utf-8"?>
<a:theme xmlns:a="http://schemas.openxmlformats.org/drawingml/2006/main" name="5-51015_Microsoft_Ignite_Tour_Template_Dark">
  <a:themeElements>
    <a:clrScheme name="Ignite Tour">
      <a:dk1>
        <a:srgbClr val="1A1A1A"/>
      </a:dk1>
      <a:lt1>
        <a:srgbClr val="FFFFFF"/>
      </a:lt1>
      <a:dk2>
        <a:srgbClr val="0D0D0D"/>
      </a:dk2>
      <a:lt2>
        <a:srgbClr val="E6E6E6"/>
      </a:lt2>
      <a:accent1>
        <a:srgbClr val="0078D4"/>
      </a:accent1>
      <a:accent2>
        <a:srgbClr val="00BCF2"/>
      </a:accent2>
      <a:accent3>
        <a:srgbClr val="282828"/>
      </a:accent3>
      <a:accent4>
        <a:srgbClr val="505050"/>
      </a:accent4>
      <a:accent5>
        <a:srgbClr val="737373"/>
      </a:accent5>
      <a:accent6>
        <a:srgbClr val="D2D2D2"/>
      </a:accent6>
      <a:hlink>
        <a:srgbClr val="0078D4"/>
      </a:hlink>
      <a:folHlink>
        <a:srgbClr val="0078D4"/>
      </a:folHlink>
    </a:clrScheme>
    <a:fontScheme name="Segoe UI Semibold - Segoe UI">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Microsoft_Ignite_Tour_Template_16x9.potx" id="{3684D0E4-1AB7-4635-8939-43F354FF4D74}" vid="{95B10069-5E4D-42D1-A072-8EC892D88E4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D9FAF4CD5AD2F4B99B5B2414089ABF7" ma:contentTypeVersion="12" ma:contentTypeDescription="Create a new document." ma:contentTypeScope="" ma:versionID="230db19e8b17ba2810ea93624333db7c">
  <xsd:schema xmlns:xsd="http://www.w3.org/2001/XMLSchema" xmlns:xs="http://www.w3.org/2001/XMLSchema" xmlns:p="http://schemas.microsoft.com/office/2006/metadata/properties" xmlns:ns2="dcf5ddc1-fb1d-440f-849a-6450bddbaed7" xmlns:ns3="965de625-df5b-42e9-a277-2113da4f1195" targetNamespace="http://schemas.microsoft.com/office/2006/metadata/properties" ma:root="true" ma:fieldsID="dca6bc5695fb6c44cc6989902b88d8c5" ns2:_="" ns3:_="">
    <xsd:import namespace="dcf5ddc1-fb1d-440f-849a-6450bddbaed7"/>
    <xsd:import namespace="965de625-df5b-42e9-a277-2113da4f1195"/>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element ref="ns3:MediaServiceLocation" minOccurs="0"/>
                <xsd:element ref="ns3:MediaServiceEventHashCode" minOccurs="0"/>
                <xsd:element ref="ns3: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cf5ddc1-fb1d-440f-849a-6450bddbaed7"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LastSharedByUser" ma:index="10" nillable="true" ma:displayName="Last Shared By User" ma:description="" ma:internalName="LastSharedByUser" ma:readOnly="true">
      <xsd:simpleType>
        <xsd:restriction base="dms:Note">
          <xsd:maxLength value="255"/>
        </xsd:restriction>
      </xsd:simpleType>
    </xsd:element>
    <xsd:element name="LastSharedByTime" ma:index="11" nillable="true" ma:displayName="Last Shared By Time"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965de625-df5b-42e9-a277-2113da4f1195"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description="" ma:hidden="true" ma:internalName="MediaServiceDateTaken" ma:readOnly="true">
      <xsd:simpleType>
        <xsd:restriction base="dms:Text"/>
      </xsd:simpleType>
    </xsd:element>
    <xsd:element name="MediaServiceAutoTags" ma:index="15" nillable="true" ma:displayName="MediaServiceAutoTags" ma:description="" ma:internalName="MediaServiceAutoTags" ma:readOnly="true">
      <xsd:simpleType>
        <xsd:restriction base="dms:Text"/>
      </xsd:simpleType>
    </xsd:element>
    <xsd:element name="MediaServiceOCR" ma:index="16" nillable="true" ma:displayName="MediaServiceOCR" ma:description="" ma:internalName="MediaServiceOCR" ma:readOnly="true">
      <xsd:simpleType>
        <xsd:restriction base="dms:Note">
          <xsd:maxLength value="255"/>
        </xsd:restriction>
      </xsd:simpleType>
    </xsd:element>
    <xsd:element name="MediaServiceLocation" ma:index="17" nillable="true" ma:displayName="MediaServiceLocation" ma:description="" ma:internalName="MediaServiceLocation"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GenerationTime" ma:index="19" nillable="true" ma:displayName="MediaServiceGenerationTime" ma:hidden="true" ma:internalName="MediaServiceGenerationTim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558B9E7-745A-43F1-A792-2166BDB2A4A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cf5ddc1-fb1d-440f-849a-6450bddbaed7"/>
    <ds:schemaRef ds:uri="965de625-df5b-42e9-a277-2113da4f119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90F116-B58F-4255-B05B-DA3808E0E5C6}">
  <ds:schemaRefs>
    <ds:schemaRef ds:uri="http://purl.org/dc/elements/1.1/"/>
    <ds:schemaRef ds:uri="http://schemas.microsoft.com/office/2006/documentManagement/types"/>
    <ds:schemaRef ds:uri="http://www.w3.org/XML/1998/namespace"/>
    <ds:schemaRef ds:uri="http://purl.org/dc/dcmitype/"/>
    <ds:schemaRef ds:uri="965de625-df5b-42e9-a277-2113da4f1195"/>
    <ds:schemaRef ds:uri="http://schemas.microsoft.com/office/infopath/2007/PartnerControls"/>
    <ds:schemaRef ds:uri="http://purl.org/dc/terms/"/>
    <ds:schemaRef ds:uri="http://schemas.openxmlformats.org/package/2006/metadata/core-properties"/>
    <ds:schemaRef ds:uri="dcf5ddc1-fb1d-440f-849a-6450bddbaed7"/>
    <ds:schemaRef ds:uri="http://schemas.microsoft.com/office/2006/metadata/properties"/>
  </ds:schemaRefs>
</ds:datastoreItem>
</file>

<file path=customXml/itemProps3.xml><?xml version="1.0" encoding="utf-8"?>
<ds:datastoreItem xmlns:ds="http://schemas.openxmlformats.org/officeDocument/2006/customXml" ds:itemID="{758FDAC0-319D-4A54-8D8E-1D42CB1F8004}">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Microsoft_Ignite_Tour_Template_16x9</Template>
  <TotalTime>37</TotalTime>
  <Words>223</Words>
  <Application>Microsoft Office PowerPoint</Application>
  <PresentationFormat>Widescreen</PresentationFormat>
  <Paragraphs>18</Paragraphs>
  <Slides>2</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2</vt:i4>
      </vt:variant>
    </vt:vector>
  </HeadingPairs>
  <TitlesOfParts>
    <vt:vector size="12" baseType="lpstr">
      <vt:lpstr>Arial</vt:lpstr>
      <vt:lpstr>Consolas</vt:lpstr>
      <vt:lpstr>Open Sans</vt:lpstr>
      <vt:lpstr>Segoe UI</vt:lpstr>
      <vt:lpstr>Segoe UI Light</vt:lpstr>
      <vt:lpstr>Segoe UI Semibold</vt:lpstr>
      <vt:lpstr>Segoe UI Semilight</vt:lpstr>
      <vt:lpstr>Wingdings</vt:lpstr>
      <vt:lpstr>5-51015_Microsoft_Ignite_Tour_Template_Light</vt:lpstr>
      <vt:lpstr>5-51015_Microsoft_Ignite_Tour_Template_Dark</vt:lpstr>
      <vt:lpstr>+25 dicas de performance tuning no SQL Server – Parte 3</vt:lpstr>
      <vt:lpstr>Fabiano Neves Amorim blogfabiano.com</vt:lpstr>
    </vt:vector>
  </TitlesOfParts>
  <Manager>&lt;Comms manager name here&gt;</Manager>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Microsoft Ignite Tour</dc:subject>
  <dc:creator>Fabiano Neves Amorim</dc:creator>
  <cp:keywords>Microsoft Ignite Tour</cp:keywords>
  <dc:description/>
  <cp:lastModifiedBy>Fabiano Neves Amorim</cp:lastModifiedBy>
  <cp:revision>47</cp:revision>
  <dcterms:created xsi:type="dcterms:W3CDTF">2018-11-23T04:50:33Z</dcterms:created>
  <dcterms:modified xsi:type="dcterms:W3CDTF">2020-01-21T17:48:48Z</dcterms:modified>
  <cp:category>Microsoft Ignite Tour</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0x010100BD9FAF4CD5AD2F4B99B5B2414089ABF7</vt:lpwstr>
  </property>
  <property fmtid="{D5CDD505-2E9C-101B-9397-08002B2CF9AE}" pid="3" name="Product">
    <vt:lpwstr/>
  </property>
  <property fmtid="{D5CDD505-2E9C-101B-9397-08002B2CF9AE}" pid="4" name="Event1">
    <vt:lpwstr>622;#Unassigned|2c8af875-f38a-40b8-a0a9-056aed3fc8c0</vt:lpwstr>
  </property>
  <property fmtid="{D5CDD505-2E9C-101B-9397-08002B2CF9AE}" pid="5" name="Audience">
    <vt:lpwstr/>
  </property>
  <property fmtid="{D5CDD505-2E9C-101B-9397-08002B2CF9AE}" pid="6" name="Event Venue">
    <vt:lpwstr/>
  </property>
  <property fmtid="{D5CDD505-2E9C-101B-9397-08002B2CF9AE}" pid="7" name="Track">
    <vt:lpwstr/>
  </property>
  <property fmtid="{D5CDD505-2E9C-101B-9397-08002B2CF9AE}" pid="8" name="Event Location">
    <vt:lpwstr/>
  </property>
  <property fmtid="{D5CDD505-2E9C-101B-9397-08002B2CF9AE}" pid="9" name="Campaign">
    <vt:lpwstr/>
  </property>
  <property fmtid="{D5CDD505-2E9C-101B-9397-08002B2CF9AE}" pid="10" name="IsMyDocuments">
    <vt:bool>true</vt:bool>
  </property>
  <property fmtid="{D5CDD505-2E9C-101B-9397-08002B2CF9AE}" pid="11" name="MSIP_Label_f42aa342-8706-4288-bd11-ebb85995028c_Enabled">
    <vt:lpwstr>True</vt:lpwstr>
  </property>
  <property fmtid="{D5CDD505-2E9C-101B-9397-08002B2CF9AE}" pid="12" name="MSIP_Label_f42aa342-8706-4288-bd11-ebb85995028c_SiteId">
    <vt:lpwstr>72f988bf-86f1-41af-91ab-2d7cd011db47</vt:lpwstr>
  </property>
  <property fmtid="{D5CDD505-2E9C-101B-9397-08002B2CF9AE}" pid="13" name="MSIP_Label_f42aa342-8706-4288-bd11-ebb85995028c_Ref">
    <vt:lpwstr>https://api.informationprotection.azure.com/api/72f988bf-86f1-41af-91ab-2d7cd011db47</vt:lpwstr>
  </property>
  <property fmtid="{D5CDD505-2E9C-101B-9397-08002B2CF9AE}" pid="14" name="MSIP_Label_f42aa342-8706-4288-bd11-ebb85995028c_Owner">
    <vt:lpwstr>maryfj@microsoft.com</vt:lpwstr>
  </property>
  <property fmtid="{D5CDD505-2E9C-101B-9397-08002B2CF9AE}" pid="15" name="MSIP_Label_f42aa342-8706-4288-bd11-ebb85995028c_SetDate">
    <vt:lpwstr>2017-08-29T14:27:20.8568347-07:00</vt:lpwstr>
  </property>
  <property fmtid="{D5CDD505-2E9C-101B-9397-08002B2CF9AE}" pid="16" name="MSIP_Label_f42aa342-8706-4288-bd11-ebb85995028c_Name">
    <vt:lpwstr>General</vt:lpwstr>
  </property>
  <property fmtid="{D5CDD505-2E9C-101B-9397-08002B2CF9AE}" pid="17" name="MSIP_Label_f42aa342-8706-4288-bd11-ebb85995028c_Application">
    <vt:lpwstr>Microsoft Azure Information Protection</vt:lpwstr>
  </property>
  <property fmtid="{D5CDD505-2E9C-101B-9397-08002B2CF9AE}" pid="18" name="MSIP_Label_f42aa342-8706-4288-bd11-ebb85995028c_Extended_MSFT_Method">
    <vt:lpwstr>Automatic</vt:lpwstr>
  </property>
  <property fmtid="{D5CDD505-2E9C-101B-9397-08002B2CF9AE}" pid="19" name="Sensitivity">
    <vt:lpwstr>General</vt:lpwstr>
  </property>
</Properties>
</file>

<file path=docProps/thumbnail.jpeg>
</file>